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96" r:id="rId1"/>
  </p:sldMasterIdLst>
  <p:notesMasterIdLst>
    <p:notesMasterId r:id="rId18"/>
  </p:notesMasterIdLst>
  <p:sldIdLst>
    <p:sldId id="5997" r:id="rId2"/>
    <p:sldId id="5998" r:id="rId3"/>
    <p:sldId id="5999" r:id="rId4"/>
    <p:sldId id="6000" r:id="rId5"/>
    <p:sldId id="6001" r:id="rId6"/>
    <p:sldId id="6002" r:id="rId7"/>
    <p:sldId id="6003" r:id="rId8"/>
    <p:sldId id="6004" r:id="rId9"/>
    <p:sldId id="6005" r:id="rId10"/>
    <p:sldId id="6006" r:id="rId11"/>
    <p:sldId id="6007" r:id="rId12"/>
    <p:sldId id="6008" r:id="rId13"/>
    <p:sldId id="6009" r:id="rId14"/>
    <p:sldId id="6010" r:id="rId15"/>
    <p:sldId id="6011" r:id="rId16"/>
    <p:sldId id="601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37573A"/>
    <a:srgbClr val="325035"/>
    <a:srgbClr val="2F4B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860" autoAdjust="0"/>
    <p:restoredTop sz="94660"/>
  </p:normalViewPr>
  <p:slideViewPr>
    <p:cSldViewPr snapToGrid="0">
      <p:cViewPr varScale="1">
        <p:scale>
          <a:sx n="93" d="100"/>
          <a:sy n="93" d="100"/>
        </p:scale>
        <p:origin x="1368" y="306"/>
      </p:cViewPr>
      <p:guideLst/>
    </p:cSldViewPr>
  </p:slideViewPr>
  <p:notesTextViewPr>
    <p:cViewPr>
      <p:scale>
        <a:sx n="3" d="2"/>
        <a:sy n="3" d="2"/>
      </p:scale>
      <p:origin x="0" y="0"/>
    </p:cViewPr>
  </p:notesTextViewPr>
  <p:sorterViewPr>
    <p:cViewPr varScale="1">
      <p:scale>
        <a:sx n="100" d="100"/>
        <a:sy n="100" d="100"/>
      </p:scale>
      <p:origin x="0" y="-7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 Li" userId="fae33518c2e5a771" providerId="LiveId" clId="{83597C3F-9596-424F-880B-060731757A89}"/>
    <pc:docChg chg="undo custSel addSld delSld modSld delMainMaster">
      <pc:chgData name="Wei Li" userId="fae33518c2e5a771" providerId="LiveId" clId="{83597C3F-9596-424F-880B-060731757A89}" dt="2023-11-12T05:09:54.955" v="378" actId="1076"/>
      <pc:docMkLst>
        <pc:docMk/>
      </pc:docMkLst>
      <pc:sldChg chg="del">
        <pc:chgData name="Wei Li" userId="fae33518c2e5a771" providerId="LiveId" clId="{83597C3F-9596-424F-880B-060731757A89}" dt="2023-11-12T03:39:04.628" v="62" actId="47"/>
        <pc:sldMkLst>
          <pc:docMk/>
          <pc:sldMk cId="1413254327" sldId="256"/>
        </pc:sldMkLst>
      </pc:sldChg>
      <pc:sldChg chg="modSp">
        <pc:chgData name="Wei Li" userId="fae33518c2e5a771" providerId="LiveId" clId="{83597C3F-9596-424F-880B-060731757A89}" dt="2023-11-12T04:17:02.723" v="151" actId="14100"/>
        <pc:sldMkLst>
          <pc:docMk/>
          <pc:sldMk cId="3586180576" sldId="256"/>
        </pc:sldMkLst>
        <pc:spChg chg="mod">
          <ac:chgData name="Wei Li" userId="fae33518c2e5a771" providerId="LiveId" clId="{83597C3F-9596-424F-880B-060731757A89}" dt="2023-11-12T04:17:02.723" v="151" actId="14100"/>
          <ac:spMkLst>
            <pc:docMk/>
            <pc:sldMk cId="3586180576" sldId="256"/>
            <ac:spMk id="3075" creationId="{8C0F48B4-E711-451D-97E7-74F15F3A0BA4}"/>
          </ac:spMkLst>
        </pc:spChg>
      </pc:sldChg>
      <pc:sldChg chg="del">
        <pc:chgData name="Wei Li" userId="fae33518c2e5a771" providerId="LiveId" clId="{83597C3F-9596-424F-880B-060731757A89}" dt="2023-11-12T03:39:04.628" v="62" actId="47"/>
        <pc:sldMkLst>
          <pc:docMk/>
          <pc:sldMk cId="1650007574" sldId="257"/>
        </pc:sldMkLst>
      </pc:sldChg>
      <pc:sldChg chg="del">
        <pc:chgData name="Wei Li" userId="fae33518c2e5a771" providerId="LiveId" clId="{83597C3F-9596-424F-880B-060731757A89}" dt="2023-11-12T03:40:15.067" v="64" actId="47"/>
        <pc:sldMkLst>
          <pc:docMk/>
          <pc:sldMk cId="1733787735" sldId="258"/>
        </pc:sldMkLst>
      </pc:sldChg>
      <pc:sldChg chg="modSp">
        <pc:chgData name="Wei Li" userId="fae33518c2e5a771" providerId="LiveId" clId="{83597C3F-9596-424F-880B-060731757A89}" dt="2023-11-12T04:17:18.776" v="155" actId="14100"/>
        <pc:sldMkLst>
          <pc:docMk/>
          <pc:sldMk cId="2735076479" sldId="258"/>
        </pc:sldMkLst>
        <pc:spChg chg="mod">
          <ac:chgData name="Wei Li" userId="fae33518c2e5a771" providerId="LiveId" clId="{83597C3F-9596-424F-880B-060731757A89}" dt="2023-11-12T04:17:18.776" v="155" actId="14100"/>
          <ac:spMkLst>
            <pc:docMk/>
            <pc:sldMk cId="2735076479" sldId="258"/>
            <ac:spMk id="5123" creationId="{2AD2C569-FAC1-EC12-20D7-8A0B1C5BC385}"/>
          </ac:spMkLst>
        </pc:spChg>
      </pc:sldChg>
      <pc:sldChg chg="del">
        <pc:chgData name="Wei Li" userId="fae33518c2e5a771" providerId="LiveId" clId="{83597C3F-9596-424F-880B-060731757A89}" dt="2023-11-12T03:38:32.290" v="61" actId="47"/>
        <pc:sldMkLst>
          <pc:docMk/>
          <pc:sldMk cId="3930023925" sldId="259"/>
        </pc:sldMkLst>
      </pc:sldChg>
      <pc:sldChg chg="del">
        <pc:chgData name="Wei Li" userId="fae33518c2e5a771" providerId="LiveId" clId="{83597C3F-9596-424F-880B-060731757A89}" dt="2023-11-12T03:39:04.628" v="62" actId="47"/>
        <pc:sldMkLst>
          <pc:docMk/>
          <pc:sldMk cId="2832172342" sldId="260"/>
        </pc:sldMkLst>
      </pc:sldChg>
      <pc:sldChg chg="del">
        <pc:chgData name="Wei Li" userId="fae33518c2e5a771" providerId="LiveId" clId="{83597C3F-9596-424F-880B-060731757A89}" dt="2023-11-12T03:39:04.628" v="62" actId="47"/>
        <pc:sldMkLst>
          <pc:docMk/>
          <pc:sldMk cId="2160476389" sldId="261"/>
        </pc:sldMkLst>
      </pc:sldChg>
      <pc:sldChg chg="del">
        <pc:chgData name="Wei Li" userId="fae33518c2e5a771" providerId="LiveId" clId="{83597C3F-9596-424F-880B-060731757A89}" dt="2023-11-12T03:39:04.628" v="62" actId="47"/>
        <pc:sldMkLst>
          <pc:docMk/>
          <pc:sldMk cId="1886174879" sldId="262"/>
        </pc:sldMkLst>
      </pc:sldChg>
      <pc:sldChg chg="del">
        <pc:chgData name="Wei Li" userId="fae33518c2e5a771" providerId="LiveId" clId="{83597C3F-9596-424F-880B-060731757A89}" dt="2023-11-12T03:39:04.628" v="62" actId="47"/>
        <pc:sldMkLst>
          <pc:docMk/>
          <pc:sldMk cId="3805038648" sldId="263"/>
        </pc:sldMkLst>
      </pc:sldChg>
      <pc:sldChg chg="del">
        <pc:chgData name="Wei Li" userId="fae33518c2e5a771" providerId="LiveId" clId="{83597C3F-9596-424F-880B-060731757A89}" dt="2023-11-12T03:39:04.628" v="62" actId="47"/>
        <pc:sldMkLst>
          <pc:docMk/>
          <pc:sldMk cId="636127459" sldId="264"/>
        </pc:sldMkLst>
      </pc:sldChg>
      <pc:sldChg chg="del">
        <pc:chgData name="Wei Li" userId="fae33518c2e5a771" providerId="LiveId" clId="{83597C3F-9596-424F-880B-060731757A89}" dt="2023-11-12T03:39:04.628" v="62" actId="47"/>
        <pc:sldMkLst>
          <pc:docMk/>
          <pc:sldMk cId="2262757533" sldId="265"/>
        </pc:sldMkLst>
      </pc:sldChg>
      <pc:sldChg chg="del">
        <pc:chgData name="Wei Li" userId="fae33518c2e5a771" providerId="LiveId" clId="{83597C3F-9596-424F-880B-060731757A89}" dt="2023-11-12T03:39:04.628" v="62" actId="47"/>
        <pc:sldMkLst>
          <pc:docMk/>
          <pc:sldMk cId="263937008" sldId="266"/>
        </pc:sldMkLst>
      </pc:sldChg>
      <pc:sldChg chg="del">
        <pc:chgData name="Wei Li" userId="fae33518c2e5a771" providerId="LiveId" clId="{83597C3F-9596-424F-880B-060731757A89}" dt="2023-11-12T03:39:04.628" v="62" actId="47"/>
        <pc:sldMkLst>
          <pc:docMk/>
          <pc:sldMk cId="3541524851" sldId="267"/>
        </pc:sldMkLst>
      </pc:sldChg>
      <pc:sldChg chg="del">
        <pc:chgData name="Wei Li" userId="fae33518c2e5a771" providerId="LiveId" clId="{83597C3F-9596-424F-880B-060731757A89}" dt="2023-11-12T03:39:04.628" v="62" actId="47"/>
        <pc:sldMkLst>
          <pc:docMk/>
          <pc:sldMk cId="2899034199" sldId="268"/>
        </pc:sldMkLst>
      </pc:sldChg>
      <pc:sldChg chg="del">
        <pc:chgData name="Wei Li" userId="fae33518c2e5a771" providerId="LiveId" clId="{83597C3F-9596-424F-880B-060731757A89}" dt="2023-11-12T03:39:04.628" v="62" actId="47"/>
        <pc:sldMkLst>
          <pc:docMk/>
          <pc:sldMk cId="1088988950" sldId="269"/>
        </pc:sldMkLst>
      </pc:sldChg>
      <pc:sldChg chg="del">
        <pc:chgData name="Wei Li" userId="fae33518c2e5a771" providerId="LiveId" clId="{83597C3F-9596-424F-880B-060731757A89}" dt="2023-11-12T03:39:04.628" v="62" actId="47"/>
        <pc:sldMkLst>
          <pc:docMk/>
          <pc:sldMk cId="1972869794" sldId="270"/>
        </pc:sldMkLst>
      </pc:sldChg>
      <pc:sldChg chg="del">
        <pc:chgData name="Wei Li" userId="fae33518c2e5a771" providerId="LiveId" clId="{83597C3F-9596-424F-880B-060731757A89}" dt="2023-11-12T03:39:04.628" v="62" actId="47"/>
        <pc:sldMkLst>
          <pc:docMk/>
          <pc:sldMk cId="2715572318" sldId="271"/>
        </pc:sldMkLst>
      </pc:sldChg>
      <pc:sldChg chg="del">
        <pc:chgData name="Wei Li" userId="fae33518c2e5a771" providerId="LiveId" clId="{83597C3F-9596-424F-880B-060731757A89}" dt="2023-11-12T03:39:04.628" v="62" actId="47"/>
        <pc:sldMkLst>
          <pc:docMk/>
          <pc:sldMk cId="2778260995" sldId="272"/>
        </pc:sldMkLst>
      </pc:sldChg>
      <pc:sldChg chg="addSp delSp modSp mod">
        <pc:chgData name="Wei Li" userId="fae33518c2e5a771" providerId="LiveId" clId="{83597C3F-9596-424F-880B-060731757A89}" dt="2023-11-12T04:51:33.631" v="298" actId="1076"/>
        <pc:sldMkLst>
          <pc:docMk/>
          <pc:sldMk cId="1095009189" sldId="273"/>
        </pc:sldMkLst>
        <pc:spChg chg="add del mod">
          <ac:chgData name="Wei Li" userId="fae33518c2e5a771" providerId="LiveId" clId="{83597C3F-9596-424F-880B-060731757A89}" dt="2023-11-12T04:50:20.399" v="282"/>
          <ac:spMkLst>
            <pc:docMk/>
            <pc:sldMk cId="1095009189" sldId="273"/>
            <ac:spMk id="3" creationId="{1861548F-539A-569F-B8F6-EE0BD36DEC99}"/>
          </ac:spMkLst>
        </pc:spChg>
        <pc:spChg chg="add mod">
          <ac:chgData name="Wei Li" userId="fae33518c2e5a771" providerId="LiveId" clId="{83597C3F-9596-424F-880B-060731757A89}" dt="2023-11-12T04:51:33.631" v="298" actId="1076"/>
          <ac:spMkLst>
            <pc:docMk/>
            <pc:sldMk cId="1095009189" sldId="273"/>
            <ac:spMk id="5" creationId="{A3ED9C97-F267-DE60-41C6-4247C4FF8198}"/>
          </ac:spMkLst>
        </pc:spChg>
      </pc:sldChg>
      <pc:sldChg chg="del">
        <pc:chgData name="Wei Li" userId="fae33518c2e5a771" providerId="LiveId" clId="{83597C3F-9596-424F-880B-060731757A89}" dt="2023-11-12T03:39:04.628" v="62" actId="47"/>
        <pc:sldMkLst>
          <pc:docMk/>
          <pc:sldMk cId="907364951" sldId="274"/>
        </pc:sldMkLst>
      </pc:sldChg>
      <pc:sldChg chg="del">
        <pc:chgData name="Wei Li" userId="fae33518c2e5a771" providerId="LiveId" clId="{83597C3F-9596-424F-880B-060731757A89}" dt="2023-11-12T03:39:04.628" v="62" actId="47"/>
        <pc:sldMkLst>
          <pc:docMk/>
          <pc:sldMk cId="2505255005" sldId="275"/>
        </pc:sldMkLst>
      </pc:sldChg>
      <pc:sldChg chg="del">
        <pc:chgData name="Wei Li" userId="fae33518c2e5a771" providerId="LiveId" clId="{83597C3F-9596-424F-880B-060731757A89}" dt="2023-11-12T03:39:04.628" v="62" actId="47"/>
        <pc:sldMkLst>
          <pc:docMk/>
          <pc:sldMk cId="1187419642" sldId="276"/>
        </pc:sldMkLst>
      </pc:sldChg>
      <pc:sldChg chg="del">
        <pc:chgData name="Wei Li" userId="fae33518c2e5a771" providerId="LiveId" clId="{83597C3F-9596-424F-880B-060731757A89}" dt="2023-11-12T03:38:32.290" v="61" actId="47"/>
        <pc:sldMkLst>
          <pc:docMk/>
          <pc:sldMk cId="3903634091" sldId="3844"/>
        </pc:sldMkLst>
      </pc:sldChg>
      <pc:sldChg chg="modSp mod">
        <pc:chgData name="Wei Li" userId="fae33518c2e5a771" providerId="LiveId" clId="{83597C3F-9596-424F-880B-060731757A89}" dt="2023-11-12T04:48:47.969" v="271" actId="20577"/>
        <pc:sldMkLst>
          <pc:docMk/>
          <pc:sldMk cId="521323180" sldId="3898"/>
        </pc:sldMkLst>
        <pc:spChg chg="mod">
          <ac:chgData name="Wei Li" userId="fae33518c2e5a771" providerId="LiveId" clId="{83597C3F-9596-424F-880B-060731757A89}" dt="2023-11-12T04:48:47.969" v="271" actId="20577"/>
          <ac:spMkLst>
            <pc:docMk/>
            <pc:sldMk cId="521323180" sldId="3898"/>
            <ac:spMk id="4" creationId="{AB928B3A-8B07-440E-6532-329534C650BA}"/>
          </ac:spMkLst>
        </pc:spChg>
      </pc:sldChg>
      <pc:sldChg chg="modSp mod">
        <pc:chgData name="Wei Li" userId="fae33518c2e5a771" providerId="LiveId" clId="{83597C3F-9596-424F-880B-060731757A89}" dt="2023-11-12T03:42:08.098" v="68"/>
        <pc:sldMkLst>
          <pc:docMk/>
          <pc:sldMk cId="1187257088" sldId="3973"/>
        </pc:sldMkLst>
        <pc:spChg chg="mod">
          <ac:chgData name="Wei Li" userId="fae33518c2e5a771" providerId="LiveId" clId="{83597C3F-9596-424F-880B-060731757A89}" dt="2023-11-12T03:42:08.098" v="68"/>
          <ac:spMkLst>
            <pc:docMk/>
            <pc:sldMk cId="1187257088" sldId="3973"/>
            <ac:spMk id="4" creationId="{7BE76194-7459-B931-F5F0-8E5FB6B994A3}"/>
          </ac:spMkLst>
        </pc:spChg>
        <pc:spChg chg="mod">
          <ac:chgData name="Wei Li" userId="fae33518c2e5a771" providerId="LiveId" clId="{83597C3F-9596-424F-880B-060731757A89}" dt="2023-11-12T03:41:52.949" v="65"/>
          <ac:spMkLst>
            <pc:docMk/>
            <pc:sldMk cId="1187257088" sldId="3973"/>
            <ac:spMk id="6" creationId="{0A21F562-3CFA-3F91-2050-A2391DC02709}"/>
          </ac:spMkLst>
        </pc:spChg>
      </pc:sldChg>
      <pc:sldChg chg="modSp mod">
        <pc:chgData name="Wei Li" userId="fae33518c2e5a771" providerId="LiveId" clId="{83597C3F-9596-424F-880B-060731757A89}" dt="2023-11-12T03:36:48.984" v="32" actId="108"/>
        <pc:sldMkLst>
          <pc:docMk/>
          <pc:sldMk cId="939554979" sldId="3976"/>
        </pc:sldMkLst>
        <pc:spChg chg="mod">
          <ac:chgData name="Wei Li" userId="fae33518c2e5a771" providerId="LiveId" clId="{83597C3F-9596-424F-880B-060731757A89}" dt="2023-11-12T03:36:48.984" v="32" actId="108"/>
          <ac:spMkLst>
            <pc:docMk/>
            <pc:sldMk cId="939554979" sldId="3976"/>
            <ac:spMk id="3" creationId="{89253642-C0DE-7C83-A7A1-3E35788E3CB5}"/>
          </ac:spMkLst>
        </pc:spChg>
      </pc:sldChg>
      <pc:sldChg chg="del">
        <pc:chgData name="Wei Li" userId="fae33518c2e5a771" providerId="LiveId" clId="{83597C3F-9596-424F-880B-060731757A89}" dt="2023-11-12T03:39:04.628" v="62" actId="47"/>
        <pc:sldMkLst>
          <pc:docMk/>
          <pc:sldMk cId="2214429024" sldId="3977"/>
        </pc:sldMkLst>
      </pc:sldChg>
      <pc:sldChg chg="del">
        <pc:chgData name="Wei Li" userId="fae33518c2e5a771" providerId="LiveId" clId="{83597C3F-9596-424F-880B-060731757A89}" dt="2023-11-12T03:39:04.628" v="62" actId="47"/>
        <pc:sldMkLst>
          <pc:docMk/>
          <pc:sldMk cId="4015401655" sldId="3978"/>
        </pc:sldMkLst>
      </pc:sldChg>
      <pc:sldChg chg="del">
        <pc:chgData name="Wei Li" userId="fae33518c2e5a771" providerId="LiveId" clId="{83597C3F-9596-424F-880B-060731757A89}" dt="2023-11-12T03:36:55.252" v="33" actId="47"/>
        <pc:sldMkLst>
          <pc:docMk/>
          <pc:sldMk cId="1463382372" sldId="3979"/>
        </pc:sldMkLst>
      </pc:sldChg>
      <pc:sldChg chg="del">
        <pc:chgData name="Wei Li" userId="fae33518c2e5a771" providerId="LiveId" clId="{83597C3F-9596-424F-880B-060731757A89}" dt="2023-11-12T03:36:55.252" v="33" actId="47"/>
        <pc:sldMkLst>
          <pc:docMk/>
          <pc:sldMk cId="3116743464" sldId="3980"/>
        </pc:sldMkLst>
      </pc:sldChg>
      <pc:sldChg chg="del">
        <pc:chgData name="Wei Li" userId="fae33518c2e5a771" providerId="LiveId" clId="{83597C3F-9596-424F-880B-060731757A89}" dt="2023-11-12T03:36:55.252" v="33" actId="47"/>
        <pc:sldMkLst>
          <pc:docMk/>
          <pc:sldMk cId="1077196900" sldId="3981"/>
        </pc:sldMkLst>
      </pc:sldChg>
      <pc:sldChg chg="del">
        <pc:chgData name="Wei Li" userId="fae33518c2e5a771" providerId="LiveId" clId="{83597C3F-9596-424F-880B-060731757A89}" dt="2023-11-12T03:40:15.067" v="64" actId="47"/>
        <pc:sldMkLst>
          <pc:docMk/>
          <pc:sldMk cId="121772957" sldId="3982"/>
        </pc:sldMkLst>
      </pc:sldChg>
      <pc:sldChg chg="del">
        <pc:chgData name="Wei Li" userId="fae33518c2e5a771" providerId="LiveId" clId="{83597C3F-9596-424F-880B-060731757A89}" dt="2023-11-12T03:40:15.067" v="64" actId="47"/>
        <pc:sldMkLst>
          <pc:docMk/>
          <pc:sldMk cId="1078335584" sldId="3983"/>
        </pc:sldMkLst>
      </pc:sldChg>
      <pc:sldChg chg="del">
        <pc:chgData name="Wei Li" userId="fae33518c2e5a771" providerId="LiveId" clId="{83597C3F-9596-424F-880B-060731757A89}" dt="2023-11-12T03:40:15.067" v="64" actId="47"/>
        <pc:sldMkLst>
          <pc:docMk/>
          <pc:sldMk cId="3746827353" sldId="3984"/>
        </pc:sldMkLst>
      </pc:sldChg>
      <pc:sldChg chg="del">
        <pc:chgData name="Wei Li" userId="fae33518c2e5a771" providerId="LiveId" clId="{83597C3F-9596-424F-880B-060731757A89}" dt="2023-11-12T03:40:15.067" v="64" actId="47"/>
        <pc:sldMkLst>
          <pc:docMk/>
          <pc:sldMk cId="529129476" sldId="3985"/>
        </pc:sldMkLst>
      </pc:sldChg>
      <pc:sldChg chg="del">
        <pc:chgData name="Wei Li" userId="fae33518c2e5a771" providerId="LiveId" clId="{83597C3F-9596-424F-880B-060731757A89}" dt="2023-11-12T03:40:15.067" v="64" actId="47"/>
        <pc:sldMkLst>
          <pc:docMk/>
          <pc:sldMk cId="348845382" sldId="3986"/>
        </pc:sldMkLst>
      </pc:sldChg>
      <pc:sldChg chg="del">
        <pc:chgData name="Wei Li" userId="fae33518c2e5a771" providerId="LiveId" clId="{83597C3F-9596-424F-880B-060731757A89}" dt="2023-11-12T03:40:15.067" v="64" actId="47"/>
        <pc:sldMkLst>
          <pc:docMk/>
          <pc:sldMk cId="2251201088" sldId="3987"/>
        </pc:sldMkLst>
      </pc:sldChg>
      <pc:sldChg chg="del">
        <pc:chgData name="Wei Li" userId="fae33518c2e5a771" providerId="LiveId" clId="{83597C3F-9596-424F-880B-060731757A89}" dt="2023-11-12T03:40:15.067" v="64" actId="47"/>
        <pc:sldMkLst>
          <pc:docMk/>
          <pc:sldMk cId="487219830" sldId="3988"/>
        </pc:sldMkLst>
      </pc:sldChg>
      <pc:sldChg chg="del">
        <pc:chgData name="Wei Li" userId="fae33518c2e5a771" providerId="LiveId" clId="{83597C3F-9596-424F-880B-060731757A89}" dt="2023-11-12T04:45:10.201" v="262" actId="47"/>
        <pc:sldMkLst>
          <pc:docMk/>
          <pc:sldMk cId="4249609382" sldId="3989"/>
        </pc:sldMkLst>
      </pc:sldChg>
      <pc:sldChg chg="del">
        <pc:chgData name="Wei Li" userId="fae33518c2e5a771" providerId="LiveId" clId="{83597C3F-9596-424F-880B-060731757A89}" dt="2023-11-12T04:45:10.201" v="262" actId="47"/>
        <pc:sldMkLst>
          <pc:docMk/>
          <pc:sldMk cId="2072360471" sldId="3990"/>
        </pc:sldMkLst>
      </pc:sldChg>
      <pc:sldChg chg="del">
        <pc:chgData name="Wei Li" userId="fae33518c2e5a771" providerId="LiveId" clId="{83597C3F-9596-424F-880B-060731757A89}" dt="2023-11-12T04:45:10.201" v="262" actId="47"/>
        <pc:sldMkLst>
          <pc:docMk/>
          <pc:sldMk cId="2023213135" sldId="3991"/>
        </pc:sldMkLst>
      </pc:sldChg>
      <pc:sldChg chg="del">
        <pc:chgData name="Wei Li" userId="fae33518c2e5a771" providerId="LiveId" clId="{83597C3F-9596-424F-880B-060731757A89}" dt="2023-11-12T04:45:10.201" v="262" actId="47"/>
        <pc:sldMkLst>
          <pc:docMk/>
          <pc:sldMk cId="1926141560" sldId="3992"/>
        </pc:sldMkLst>
      </pc:sldChg>
      <pc:sldChg chg="del">
        <pc:chgData name="Wei Li" userId="fae33518c2e5a771" providerId="LiveId" clId="{83597C3F-9596-424F-880B-060731757A89}" dt="2023-11-12T04:45:10.201" v="262" actId="47"/>
        <pc:sldMkLst>
          <pc:docMk/>
          <pc:sldMk cId="4082091543" sldId="3993"/>
        </pc:sldMkLst>
      </pc:sldChg>
      <pc:sldChg chg="del">
        <pc:chgData name="Wei Li" userId="fae33518c2e5a771" providerId="LiveId" clId="{83597C3F-9596-424F-880B-060731757A89}" dt="2023-11-12T04:45:10.201" v="262" actId="47"/>
        <pc:sldMkLst>
          <pc:docMk/>
          <pc:sldMk cId="473043430" sldId="3994"/>
        </pc:sldMkLst>
      </pc:sldChg>
      <pc:sldChg chg="del">
        <pc:chgData name="Wei Li" userId="fae33518c2e5a771" providerId="LiveId" clId="{83597C3F-9596-424F-880B-060731757A89}" dt="2023-11-12T04:45:10.201" v="262" actId="47"/>
        <pc:sldMkLst>
          <pc:docMk/>
          <pc:sldMk cId="1624197002" sldId="3995"/>
        </pc:sldMkLst>
      </pc:sldChg>
      <pc:sldChg chg="del">
        <pc:chgData name="Wei Li" userId="fae33518c2e5a771" providerId="LiveId" clId="{83597C3F-9596-424F-880B-060731757A89}" dt="2023-11-12T04:45:10.201" v="262" actId="47"/>
        <pc:sldMkLst>
          <pc:docMk/>
          <pc:sldMk cId="3141295384" sldId="3996"/>
        </pc:sldMkLst>
      </pc:sldChg>
      <pc:sldChg chg="del">
        <pc:chgData name="Wei Li" userId="fae33518c2e5a771" providerId="LiveId" clId="{83597C3F-9596-424F-880B-060731757A89}" dt="2023-11-12T04:45:10.201" v="262" actId="47"/>
        <pc:sldMkLst>
          <pc:docMk/>
          <pc:sldMk cId="1217082428" sldId="3997"/>
        </pc:sldMkLst>
      </pc:sldChg>
      <pc:sldChg chg="del">
        <pc:chgData name="Wei Li" userId="fae33518c2e5a771" providerId="LiveId" clId="{83597C3F-9596-424F-880B-060731757A89}" dt="2023-11-12T04:45:10.201" v="262" actId="47"/>
        <pc:sldMkLst>
          <pc:docMk/>
          <pc:sldMk cId="68945073" sldId="3998"/>
        </pc:sldMkLst>
      </pc:sldChg>
      <pc:sldChg chg="del">
        <pc:chgData name="Wei Li" userId="fae33518c2e5a771" providerId="LiveId" clId="{83597C3F-9596-424F-880B-060731757A89}" dt="2023-11-12T04:45:10.201" v="262" actId="47"/>
        <pc:sldMkLst>
          <pc:docMk/>
          <pc:sldMk cId="2308712343" sldId="3999"/>
        </pc:sldMkLst>
      </pc:sldChg>
      <pc:sldChg chg="del">
        <pc:chgData name="Wei Li" userId="fae33518c2e5a771" providerId="LiveId" clId="{83597C3F-9596-424F-880B-060731757A89}" dt="2023-11-12T04:45:10.201" v="262" actId="47"/>
        <pc:sldMkLst>
          <pc:docMk/>
          <pc:sldMk cId="1561468440" sldId="4000"/>
        </pc:sldMkLst>
      </pc:sldChg>
      <pc:sldChg chg="del">
        <pc:chgData name="Wei Li" userId="fae33518c2e5a771" providerId="LiveId" clId="{83597C3F-9596-424F-880B-060731757A89}" dt="2023-11-12T03:38:32.290" v="61" actId="47"/>
        <pc:sldMkLst>
          <pc:docMk/>
          <pc:sldMk cId="0" sldId="4001"/>
        </pc:sldMkLst>
      </pc:sldChg>
      <pc:sldChg chg="del">
        <pc:chgData name="Wei Li" userId="fae33518c2e5a771" providerId="LiveId" clId="{83597C3F-9596-424F-880B-060731757A89}" dt="2023-11-12T03:38:32.290" v="61" actId="47"/>
        <pc:sldMkLst>
          <pc:docMk/>
          <pc:sldMk cId="0" sldId="4002"/>
        </pc:sldMkLst>
      </pc:sldChg>
      <pc:sldChg chg="del">
        <pc:chgData name="Wei Li" userId="fae33518c2e5a771" providerId="LiveId" clId="{83597C3F-9596-424F-880B-060731757A89}" dt="2023-11-12T03:38:32.290" v="61" actId="47"/>
        <pc:sldMkLst>
          <pc:docMk/>
          <pc:sldMk cId="0" sldId="4003"/>
        </pc:sldMkLst>
      </pc:sldChg>
      <pc:sldChg chg="del">
        <pc:chgData name="Wei Li" userId="fae33518c2e5a771" providerId="LiveId" clId="{83597C3F-9596-424F-880B-060731757A89}" dt="2023-11-12T03:38:32.290" v="61" actId="47"/>
        <pc:sldMkLst>
          <pc:docMk/>
          <pc:sldMk cId="0" sldId="4004"/>
        </pc:sldMkLst>
      </pc:sldChg>
      <pc:sldChg chg="del">
        <pc:chgData name="Wei Li" userId="fae33518c2e5a771" providerId="LiveId" clId="{83597C3F-9596-424F-880B-060731757A89}" dt="2023-11-12T03:38:32.290" v="61" actId="47"/>
        <pc:sldMkLst>
          <pc:docMk/>
          <pc:sldMk cId="0" sldId="4005"/>
        </pc:sldMkLst>
      </pc:sldChg>
      <pc:sldChg chg="del">
        <pc:chgData name="Wei Li" userId="fae33518c2e5a771" providerId="LiveId" clId="{83597C3F-9596-424F-880B-060731757A89}" dt="2023-11-12T03:38:32.290" v="61" actId="47"/>
        <pc:sldMkLst>
          <pc:docMk/>
          <pc:sldMk cId="0" sldId="4006"/>
        </pc:sldMkLst>
      </pc:sldChg>
      <pc:sldChg chg="del">
        <pc:chgData name="Wei Li" userId="fae33518c2e5a771" providerId="LiveId" clId="{83597C3F-9596-424F-880B-060731757A89}" dt="2023-11-12T03:38:32.290" v="61" actId="47"/>
        <pc:sldMkLst>
          <pc:docMk/>
          <pc:sldMk cId="0" sldId="4007"/>
        </pc:sldMkLst>
      </pc:sldChg>
      <pc:sldChg chg="del">
        <pc:chgData name="Wei Li" userId="fae33518c2e5a771" providerId="LiveId" clId="{83597C3F-9596-424F-880B-060731757A89}" dt="2023-11-12T03:38:32.290" v="61" actId="47"/>
        <pc:sldMkLst>
          <pc:docMk/>
          <pc:sldMk cId="0" sldId="4008"/>
        </pc:sldMkLst>
      </pc:sldChg>
      <pc:sldChg chg="del">
        <pc:chgData name="Wei Li" userId="fae33518c2e5a771" providerId="LiveId" clId="{83597C3F-9596-424F-880B-060731757A89}" dt="2023-11-12T03:38:32.290" v="61" actId="47"/>
        <pc:sldMkLst>
          <pc:docMk/>
          <pc:sldMk cId="0" sldId="4009"/>
        </pc:sldMkLst>
      </pc:sldChg>
      <pc:sldChg chg="del">
        <pc:chgData name="Wei Li" userId="fae33518c2e5a771" providerId="LiveId" clId="{83597C3F-9596-424F-880B-060731757A89}" dt="2023-11-12T03:38:32.290" v="61" actId="47"/>
        <pc:sldMkLst>
          <pc:docMk/>
          <pc:sldMk cId="0" sldId="4010"/>
        </pc:sldMkLst>
      </pc:sldChg>
      <pc:sldChg chg="del">
        <pc:chgData name="Wei Li" userId="fae33518c2e5a771" providerId="LiveId" clId="{83597C3F-9596-424F-880B-060731757A89}" dt="2023-11-12T03:38:32.290" v="61" actId="47"/>
        <pc:sldMkLst>
          <pc:docMk/>
          <pc:sldMk cId="0" sldId="4011"/>
        </pc:sldMkLst>
      </pc:sldChg>
      <pc:sldChg chg="del">
        <pc:chgData name="Wei Li" userId="fae33518c2e5a771" providerId="LiveId" clId="{83597C3F-9596-424F-880B-060731757A89}" dt="2023-11-12T03:38:32.290" v="61" actId="47"/>
        <pc:sldMkLst>
          <pc:docMk/>
          <pc:sldMk cId="0" sldId="4012"/>
        </pc:sldMkLst>
      </pc:sldChg>
      <pc:sldChg chg="del">
        <pc:chgData name="Wei Li" userId="fae33518c2e5a771" providerId="LiveId" clId="{83597C3F-9596-424F-880B-060731757A89}" dt="2023-11-12T03:38:32.290" v="61" actId="47"/>
        <pc:sldMkLst>
          <pc:docMk/>
          <pc:sldMk cId="0" sldId="4013"/>
        </pc:sldMkLst>
      </pc:sldChg>
      <pc:sldChg chg="del">
        <pc:chgData name="Wei Li" userId="fae33518c2e5a771" providerId="LiveId" clId="{83597C3F-9596-424F-880B-060731757A89}" dt="2023-11-12T03:38:32.290" v="61" actId="47"/>
        <pc:sldMkLst>
          <pc:docMk/>
          <pc:sldMk cId="0" sldId="4014"/>
        </pc:sldMkLst>
      </pc:sldChg>
      <pc:sldChg chg="del">
        <pc:chgData name="Wei Li" userId="fae33518c2e5a771" providerId="LiveId" clId="{83597C3F-9596-424F-880B-060731757A89}" dt="2023-11-12T03:38:32.290" v="61" actId="47"/>
        <pc:sldMkLst>
          <pc:docMk/>
          <pc:sldMk cId="0" sldId="4015"/>
        </pc:sldMkLst>
      </pc:sldChg>
      <pc:sldChg chg="del">
        <pc:chgData name="Wei Li" userId="fae33518c2e5a771" providerId="LiveId" clId="{83597C3F-9596-424F-880B-060731757A89}" dt="2023-11-12T03:38:32.290" v="61" actId="47"/>
        <pc:sldMkLst>
          <pc:docMk/>
          <pc:sldMk cId="0" sldId="4016"/>
        </pc:sldMkLst>
      </pc:sldChg>
      <pc:sldChg chg="del">
        <pc:chgData name="Wei Li" userId="fae33518c2e5a771" providerId="LiveId" clId="{83597C3F-9596-424F-880B-060731757A89}" dt="2023-11-12T03:38:32.290" v="61" actId="47"/>
        <pc:sldMkLst>
          <pc:docMk/>
          <pc:sldMk cId="0" sldId="4017"/>
        </pc:sldMkLst>
      </pc:sldChg>
      <pc:sldChg chg="del">
        <pc:chgData name="Wei Li" userId="fae33518c2e5a771" providerId="LiveId" clId="{83597C3F-9596-424F-880B-060731757A89}" dt="2023-11-12T03:38:32.290" v="61" actId="47"/>
        <pc:sldMkLst>
          <pc:docMk/>
          <pc:sldMk cId="0" sldId="4018"/>
        </pc:sldMkLst>
      </pc:sldChg>
      <pc:sldChg chg="del">
        <pc:chgData name="Wei Li" userId="fae33518c2e5a771" providerId="LiveId" clId="{83597C3F-9596-424F-880B-060731757A89}" dt="2023-11-12T03:38:32.290" v="61" actId="47"/>
        <pc:sldMkLst>
          <pc:docMk/>
          <pc:sldMk cId="0" sldId="4019"/>
        </pc:sldMkLst>
      </pc:sldChg>
      <pc:sldChg chg="del">
        <pc:chgData name="Wei Li" userId="fae33518c2e5a771" providerId="LiveId" clId="{83597C3F-9596-424F-880B-060731757A89}" dt="2023-11-12T03:38:32.290" v="61" actId="47"/>
        <pc:sldMkLst>
          <pc:docMk/>
          <pc:sldMk cId="0" sldId="4020"/>
        </pc:sldMkLst>
      </pc:sldChg>
      <pc:sldChg chg="del">
        <pc:chgData name="Wei Li" userId="fae33518c2e5a771" providerId="LiveId" clId="{83597C3F-9596-424F-880B-060731757A89}" dt="2023-11-12T03:38:32.290" v="61" actId="47"/>
        <pc:sldMkLst>
          <pc:docMk/>
          <pc:sldMk cId="0" sldId="4021"/>
        </pc:sldMkLst>
      </pc:sldChg>
      <pc:sldChg chg="del">
        <pc:chgData name="Wei Li" userId="fae33518c2e5a771" providerId="LiveId" clId="{83597C3F-9596-424F-880B-060731757A89}" dt="2023-11-12T03:38:32.290" v="61" actId="47"/>
        <pc:sldMkLst>
          <pc:docMk/>
          <pc:sldMk cId="0" sldId="4022"/>
        </pc:sldMkLst>
      </pc:sldChg>
      <pc:sldChg chg="del">
        <pc:chgData name="Wei Li" userId="fae33518c2e5a771" providerId="LiveId" clId="{83597C3F-9596-424F-880B-060731757A89}" dt="2023-11-12T03:38:32.290" v="61" actId="47"/>
        <pc:sldMkLst>
          <pc:docMk/>
          <pc:sldMk cId="0" sldId="4023"/>
        </pc:sldMkLst>
      </pc:sldChg>
      <pc:sldChg chg="del">
        <pc:chgData name="Wei Li" userId="fae33518c2e5a771" providerId="LiveId" clId="{83597C3F-9596-424F-880B-060731757A89}" dt="2023-11-12T03:38:32.290" v="61" actId="47"/>
        <pc:sldMkLst>
          <pc:docMk/>
          <pc:sldMk cId="0" sldId="4024"/>
        </pc:sldMkLst>
      </pc:sldChg>
      <pc:sldChg chg="del">
        <pc:chgData name="Wei Li" userId="fae33518c2e5a771" providerId="LiveId" clId="{83597C3F-9596-424F-880B-060731757A89}" dt="2023-11-12T03:38:32.290" v="61" actId="47"/>
        <pc:sldMkLst>
          <pc:docMk/>
          <pc:sldMk cId="0" sldId="4025"/>
        </pc:sldMkLst>
      </pc:sldChg>
      <pc:sldChg chg="del">
        <pc:chgData name="Wei Li" userId="fae33518c2e5a771" providerId="LiveId" clId="{83597C3F-9596-424F-880B-060731757A89}" dt="2023-11-12T03:38:32.290" v="61" actId="47"/>
        <pc:sldMkLst>
          <pc:docMk/>
          <pc:sldMk cId="0" sldId="4026"/>
        </pc:sldMkLst>
      </pc:sldChg>
      <pc:sldChg chg="del">
        <pc:chgData name="Wei Li" userId="fae33518c2e5a771" providerId="LiveId" clId="{83597C3F-9596-424F-880B-060731757A89}" dt="2023-11-12T03:38:32.290" v="61" actId="47"/>
        <pc:sldMkLst>
          <pc:docMk/>
          <pc:sldMk cId="0" sldId="4027"/>
        </pc:sldMkLst>
      </pc:sldChg>
      <pc:sldChg chg="del">
        <pc:chgData name="Wei Li" userId="fae33518c2e5a771" providerId="LiveId" clId="{83597C3F-9596-424F-880B-060731757A89}" dt="2023-11-12T03:38:32.290" v="61" actId="47"/>
        <pc:sldMkLst>
          <pc:docMk/>
          <pc:sldMk cId="0" sldId="4028"/>
        </pc:sldMkLst>
      </pc:sldChg>
      <pc:sldChg chg="del">
        <pc:chgData name="Wei Li" userId="fae33518c2e5a771" providerId="LiveId" clId="{83597C3F-9596-424F-880B-060731757A89}" dt="2023-11-12T03:38:32.290" v="61" actId="47"/>
        <pc:sldMkLst>
          <pc:docMk/>
          <pc:sldMk cId="0" sldId="4029"/>
        </pc:sldMkLst>
      </pc:sldChg>
      <pc:sldChg chg="del">
        <pc:chgData name="Wei Li" userId="fae33518c2e5a771" providerId="LiveId" clId="{83597C3F-9596-424F-880B-060731757A89}" dt="2023-11-12T03:38:32.290" v="61" actId="47"/>
        <pc:sldMkLst>
          <pc:docMk/>
          <pc:sldMk cId="0" sldId="4030"/>
        </pc:sldMkLst>
      </pc:sldChg>
      <pc:sldChg chg="del">
        <pc:chgData name="Wei Li" userId="fae33518c2e5a771" providerId="LiveId" clId="{83597C3F-9596-424F-880B-060731757A89}" dt="2023-11-12T03:38:32.290" v="61" actId="47"/>
        <pc:sldMkLst>
          <pc:docMk/>
          <pc:sldMk cId="0" sldId="4031"/>
        </pc:sldMkLst>
      </pc:sldChg>
      <pc:sldChg chg="del">
        <pc:chgData name="Wei Li" userId="fae33518c2e5a771" providerId="LiveId" clId="{83597C3F-9596-424F-880B-060731757A89}" dt="2023-11-12T03:38:32.290" v="61" actId="47"/>
        <pc:sldMkLst>
          <pc:docMk/>
          <pc:sldMk cId="0" sldId="4032"/>
        </pc:sldMkLst>
      </pc:sldChg>
      <pc:sldChg chg="del">
        <pc:chgData name="Wei Li" userId="fae33518c2e5a771" providerId="LiveId" clId="{83597C3F-9596-424F-880B-060731757A89}" dt="2023-11-12T03:38:32.290" v="61" actId="47"/>
        <pc:sldMkLst>
          <pc:docMk/>
          <pc:sldMk cId="0" sldId="4033"/>
        </pc:sldMkLst>
      </pc:sldChg>
      <pc:sldChg chg="del">
        <pc:chgData name="Wei Li" userId="fae33518c2e5a771" providerId="LiveId" clId="{83597C3F-9596-424F-880B-060731757A89}" dt="2023-11-12T03:38:32.290" v="61" actId="47"/>
        <pc:sldMkLst>
          <pc:docMk/>
          <pc:sldMk cId="0" sldId="4034"/>
        </pc:sldMkLst>
      </pc:sldChg>
      <pc:sldChg chg="del">
        <pc:chgData name="Wei Li" userId="fae33518c2e5a771" providerId="LiveId" clId="{83597C3F-9596-424F-880B-060731757A89}" dt="2023-11-12T03:38:32.290" v="61" actId="47"/>
        <pc:sldMkLst>
          <pc:docMk/>
          <pc:sldMk cId="0" sldId="4035"/>
        </pc:sldMkLst>
      </pc:sldChg>
      <pc:sldChg chg="del">
        <pc:chgData name="Wei Li" userId="fae33518c2e5a771" providerId="LiveId" clId="{83597C3F-9596-424F-880B-060731757A89}" dt="2023-11-12T03:38:32.290" v="61" actId="47"/>
        <pc:sldMkLst>
          <pc:docMk/>
          <pc:sldMk cId="0" sldId="4036"/>
        </pc:sldMkLst>
      </pc:sldChg>
      <pc:sldChg chg="del">
        <pc:chgData name="Wei Li" userId="fae33518c2e5a771" providerId="LiveId" clId="{83597C3F-9596-424F-880B-060731757A89}" dt="2023-11-12T03:39:47.056" v="63" actId="47"/>
        <pc:sldMkLst>
          <pc:docMk/>
          <pc:sldMk cId="0" sldId="4037"/>
        </pc:sldMkLst>
      </pc:sldChg>
      <pc:sldChg chg="del">
        <pc:chgData name="Wei Li" userId="fae33518c2e5a771" providerId="LiveId" clId="{83597C3F-9596-424F-880B-060731757A89}" dt="2023-11-12T03:39:47.056" v="63" actId="47"/>
        <pc:sldMkLst>
          <pc:docMk/>
          <pc:sldMk cId="0" sldId="4038"/>
        </pc:sldMkLst>
      </pc:sldChg>
      <pc:sldChg chg="del">
        <pc:chgData name="Wei Li" userId="fae33518c2e5a771" providerId="LiveId" clId="{83597C3F-9596-424F-880B-060731757A89}" dt="2023-11-12T03:39:47.056" v="63" actId="47"/>
        <pc:sldMkLst>
          <pc:docMk/>
          <pc:sldMk cId="0" sldId="4039"/>
        </pc:sldMkLst>
      </pc:sldChg>
      <pc:sldChg chg="del">
        <pc:chgData name="Wei Li" userId="fae33518c2e5a771" providerId="LiveId" clId="{83597C3F-9596-424F-880B-060731757A89}" dt="2023-11-12T03:39:47.056" v="63" actId="47"/>
        <pc:sldMkLst>
          <pc:docMk/>
          <pc:sldMk cId="0" sldId="4040"/>
        </pc:sldMkLst>
      </pc:sldChg>
      <pc:sldChg chg="del">
        <pc:chgData name="Wei Li" userId="fae33518c2e5a771" providerId="LiveId" clId="{83597C3F-9596-424F-880B-060731757A89}" dt="2023-11-12T03:39:47.056" v="63" actId="47"/>
        <pc:sldMkLst>
          <pc:docMk/>
          <pc:sldMk cId="0" sldId="4041"/>
        </pc:sldMkLst>
      </pc:sldChg>
      <pc:sldChg chg="del">
        <pc:chgData name="Wei Li" userId="fae33518c2e5a771" providerId="LiveId" clId="{83597C3F-9596-424F-880B-060731757A89}" dt="2023-11-12T03:39:47.056" v="63" actId="47"/>
        <pc:sldMkLst>
          <pc:docMk/>
          <pc:sldMk cId="0" sldId="4042"/>
        </pc:sldMkLst>
      </pc:sldChg>
      <pc:sldChg chg="del">
        <pc:chgData name="Wei Li" userId="fae33518c2e5a771" providerId="LiveId" clId="{83597C3F-9596-424F-880B-060731757A89}" dt="2023-11-12T03:39:47.056" v="63" actId="47"/>
        <pc:sldMkLst>
          <pc:docMk/>
          <pc:sldMk cId="0" sldId="4043"/>
        </pc:sldMkLst>
      </pc:sldChg>
      <pc:sldChg chg="del">
        <pc:chgData name="Wei Li" userId="fae33518c2e5a771" providerId="LiveId" clId="{83597C3F-9596-424F-880B-060731757A89}" dt="2023-11-12T03:39:47.056" v="63" actId="47"/>
        <pc:sldMkLst>
          <pc:docMk/>
          <pc:sldMk cId="0" sldId="4044"/>
        </pc:sldMkLst>
      </pc:sldChg>
      <pc:sldChg chg="modSp add mod">
        <pc:chgData name="Wei Li" userId="fae33518c2e5a771" providerId="LiveId" clId="{83597C3F-9596-424F-880B-060731757A89}" dt="2023-11-12T03:38:15.095" v="60" actId="20577"/>
        <pc:sldMkLst>
          <pc:docMk/>
          <pc:sldMk cId="1441545845" sldId="4045"/>
        </pc:sldMkLst>
        <pc:spChg chg="mod">
          <ac:chgData name="Wei Li" userId="fae33518c2e5a771" providerId="LiveId" clId="{83597C3F-9596-424F-880B-060731757A89}" dt="2023-11-12T03:38:15.095" v="60" actId="20577"/>
          <ac:spMkLst>
            <pc:docMk/>
            <pc:sldMk cId="1441545845" sldId="4045"/>
            <ac:spMk id="3" creationId="{89253642-C0DE-7C83-A7A1-3E35788E3CB5}"/>
          </ac:spMkLst>
        </pc:spChg>
      </pc:sldChg>
      <pc:sldChg chg="modSp new del mod">
        <pc:chgData name="Wei Li" userId="fae33518c2e5a771" providerId="LiveId" clId="{83597C3F-9596-424F-880B-060731757A89}" dt="2023-11-12T04:10:39.317" v="71" actId="47"/>
        <pc:sldMkLst>
          <pc:docMk/>
          <pc:sldMk cId="314403199" sldId="5591"/>
        </pc:sldMkLst>
        <pc:spChg chg="mod">
          <ac:chgData name="Wei Li" userId="fae33518c2e5a771" providerId="LiveId" clId="{83597C3F-9596-424F-880B-060731757A89}" dt="2023-11-12T04:10:32.376" v="70"/>
          <ac:spMkLst>
            <pc:docMk/>
            <pc:sldMk cId="314403199" sldId="5591"/>
            <ac:spMk id="2" creationId="{E37EDBA7-7E06-6748-48D5-3A5314F2B736}"/>
          </ac:spMkLst>
        </pc:spChg>
      </pc:sldChg>
      <pc:sldChg chg="addSp delSp modSp new mod modClrScheme chgLayout">
        <pc:chgData name="Wei Li" userId="fae33518c2e5a771" providerId="LiveId" clId="{83597C3F-9596-424F-880B-060731757A89}" dt="2023-11-12T04:13:34.453" v="90" actId="255"/>
        <pc:sldMkLst>
          <pc:docMk/>
          <pc:sldMk cId="1804784486" sldId="5591"/>
        </pc:sldMkLst>
        <pc:spChg chg="del mod ord">
          <ac:chgData name="Wei Li" userId="fae33518c2e5a771" providerId="LiveId" clId="{83597C3F-9596-424F-880B-060731757A89}" dt="2023-11-12T04:12:37.236" v="73" actId="700"/>
          <ac:spMkLst>
            <pc:docMk/>
            <pc:sldMk cId="1804784486" sldId="5591"/>
            <ac:spMk id="2" creationId="{75D42B21-0831-7DB9-F641-54764CECC0EC}"/>
          </ac:spMkLst>
        </pc:spChg>
        <pc:spChg chg="del mod ord">
          <ac:chgData name="Wei Li" userId="fae33518c2e5a771" providerId="LiveId" clId="{83597C3F-9596-424F-880B-060731757A89}" dt="2023-11-12T04:12:37.236" v="73" actId="700"/>
          <ac:spMkLst>
            <pc:docMk/>
            <pc:sldMk cId="1804784486" sldId="5591"/>
            <ac:spMk id="3" creationId="{85521D7C-05A2-F082-F3DC-C18447F299CC}"/>
          </ac:spMkLst>
        </pc:spChg>
        <pc:spChg chg="add mod ord">
          <ac:chgData name="Wei Li" userId="fae33518c2e5a771" providerId="LiveId" clId="{83597C3F-9596-424F-880B-060731757A89}" dt="2023-11-12T04:13:10.516" v="87"/>
          <ac:spMkLst>
            <pc:docMk/>
            <pc:sldMk cId="1804784486" sldId="5591"/>
            <ac:spMk id="4" creationId="{940DD1F3-8C31-8A37-0991-520FBA6F1200}"/>
          </ac:spMkLst>
        </pc:spChg>
        <pc:spChg chg="add mod ord">
          <ac:chgData name="Wei Li" userId="fae33518c2e5a771" providerId="LiveId" clId="{83597C3F-9596-424F-880B-060731757A89}" dt="2023-11-12T04:13:34.453" v="90" actId="255"/>
          <ac:spMkLst>
            <pc:docMk/>
            <pc:sldMk cId="1804784486" sldId="5591"/>
            <ac:spMk id="5" creationId="{D75F0B24-C94E-6954-006E-F29D05A5C36E}"/>
          </ac:spMkLst>
        </pc:spChg>
      </pc:sldChg>
      <pc:sldChg chg="addSp delSp modSp add mod">
        <pc:chgData name="Wei Li" userId="fae33518c2e5a771" providerId="LiveId" clId="{83597C3F-9596-424F-880B-060731757A89}" dt="2023-11-12T04:14:31.666" v="103" actId="1076"/>
        <pc:sldMkLst>
          <pc:docMk/>
          <pc:sldMk cId="2532453098" sldId="5592"/>
        </pc:sldMkLst>
        <pc:spChg chg="add del mod">
          <ac:chgData name="Wei Li" userId="fae33518c2e5a771" providerId="LiveId" clId="{83597C3F-9596-424F-880B-060731757A89}" dt="2023-11-12T04:14:26.989" v="102" actId="478"/>
          <ac:spMkLst>
            <pc:docMk/>
            <pc:sldMk cId="2532453098" sldId="5592"/>
            <ac:spMk id="3" creationId="{6762978E-28DB-C1C8-C552-9AB1EFBBFE47}"/>
          </ac:spMkLst>
        </pc:spChg>
        <pc:spChg chg="del">
          <ac:chgData name="Wei Li" userId="fae33518c2e5a771" providerId="LiveId" clId="{83597C3F-9596-424F-880B-060731757A89}" dt="2023-11-12T04:14:21.328" v="101" actId="478"/>
          <ac:spMkLst>
            <pc:docMk/>
            <pc:sldMk cId="2532453098" sldId="5592"/>
            <ac:spMk id="4" creationId="{940DD1F3-8C31-8A37-0991-520FBA6F1200}"/>
          </ac:spMkLst>
        </pc:spChg>
        <pc:spChg chg="mod">
          <ac:chgData name="Wei Li" userId="fae33518c2e5a771" providerId="LiveId" clId="{83597C3F-9596-424F-880B-060731757A89}" dt="2023-11-12T04:14:31.666" v="103" actId="1076"/>
          <ac:spMkLst>
            <pc:docMk/>
            <pc:sldMk cId="2532453098" sldId="5592"/>
            <ac:spMk id="5" creationId="{D75F0B24-C94E-6954-006E-F29D05A5C36E}"/>
          </ac:spMkLst>
        </pc:spChg>
      </pc:sldChg>
      <pc:sldChg chg="modSp add mod">
        <pc:chgData name="Wei Li" userId="fae33518c2e5a771" providerId="LiveId" clId="{83597C3F-9596-424F-880B-060731757A89}" dt="2023-11-12T04:14:56.307" v="107"/>
        <pc:sldMkLst>
          <pc:docMk/>
          <pc:sldMk cId="3271475250" sldId="5593"/>
        </pc:sldMkLst>
        <pc:spChg chg="mod">
          <ac:chgData name="Wei Li" userId="fae33518c2e5a771" providerId="LiveId" clId="{83597C3F-9596-424F-880B-060731757A89}" dt="2023-11-12T04:14:56.307" v="107"/>
          <ac:spMkLst>
            <pc:docMk/>
            <pc:sldMk cId="3271475250" sldId="5593"/>
            <ac:spMk id="5" creationId="{D75F0B24-C94E-6954-006E-F29D05A5C36E}"/>
          </ac:spMkLst>
        </pc:spChg>
      </pc:sldChg>
      <pc:sldChg chg="modSp add mod">
        <pc:chgData name="Wei Li" userId="fae33518c2e5a771" providerId="LiveId" clId="{83597C3F-9596-424F-880B-060731757A89}" dt="2023-11-12T04:15:14.288" v="115" actId="20577"/>
        <pc:sldMkLst>
          <pc:docMk/>
          <pc:sldMk cId="3430526629" sldId="5594"/>
        </pc:sldMkLst>
        <pc:spChg chg="mod">
          <ac:chgData name="Wei Li" userId="fae33518c2e5a771" providerId="LiveId" clId="{83597C3F-9596-424F-880B-060731757A89}" dt="2023-11-12T04:15:14.288" v="115" actId="20577"/>
          <ac:spMkLst>
            <pc:docMk/>
            <pc:sldMk cId="3430526629" sldId="5594"/>
            <ac:spMk id="5" creationId="{D75F0B24-C94E-6954-006E-F29D05A5C36E}"/>
          </ac:spMkLst>
        </pc:spChg>
      </pc:sldChg>
      <pc:sldChg chg="modSp add mod">
        <pc:chgData name="Wei Li" userId="fae33518c2e5a771" providerId="LiveId" clId="{83597C3F-9596-424F-880B-060731757A89}" dt="2023-11-12T04:16:03.174" v="149" actId="14100"/>
        <pc:sldMkLst>
          <pc:docMk/>
          <pc:sldMk cId="1696001160" sldId="5595"/>
        </pc:sldMkLst>
        <pc:spChg chg="mod">
          <ac:chgData name="Wei Li" userId="fae33518c2e5a771" providerId="LiveId" clId="{83597C3F-9596-424F-880B-060731757A89}" dt="2023-11-12T04:16:03.174" v="149" actId="14100"/>
          <ac:spMkLst>
            <pc:docMk/>
            <pc:sldMk cId="1696001160" sldId="5595"/>
            <ac:spMk id="5" creationId="{D75F0B24-C94E-6954-006E-F29D05A5C36E}"/>
          </ac:spMkLst>
        </pc:spChg>
      </pc:sldChg>
      <pc:sldChg chg="modSp">
        <pc:chgData name="Wei Li" userId="fae33518c2e5a771" providerId="LiveId" clId="{83597C3F-9596-424F-880B-060731757A89}" dt="2023-11-12T04:17:11.018" v="153" actId="14100"/>
        <pc:sldMkLst>
          <pc:docMk/>
          <pc:sldMk cId="0" sldId="5596"/>
        </pc:sldMkLst>
        <pc:spChg chg="mod">
          <ac:chgData name="Wei Li" userId="fae33518c2e5a771" providerId="LiveId" clId="{83597C3F-9596-424F-880B-060731757A89}" dt="2023-11-12T04:17:11.018" v="153" actId="14100"/>
          <ac:spMkLst>
            <pc:docMk/>
            <pc:sldMk cId="0" sldId="5596"/>
            <ac:spMk id="4099" creationId="{792B8EE3-7F89-F04B-7B0B-B37CA4CA14BC}"/>
          </ac:spMkLst>
        </pc:spChg>
      </pc:sldChg>
      <pc:sldChg chg="modSp">
        <pc:chgData name="Wei Li" userId="fae33518c2e5a771" providerId="LiveId" clId="{83597C3F-9596-424F-880B-060731757A89}" dt="2023-11-12T04:17:41.606" v="157" actId="14100"/>
        <pc:sldMkLst>
          <pc:docMk/>
          <pc:sldMk cId="0" sldId="5597"/>
        </pc:sldMkLst>
        <pc:picChg chg="mod">
          <ac:chgData name="Wei Li" userId="fae33518c2e5a771" providerId="LiveId" clId="{83597C3F-9596-424F-880B-060731757A89}" dt="2023-11-12T04:17:41.606" v="157" actId="14100"/>
          <ac:picMkLst>
            <pc:docMk/>
            <pc:sldMk cId="0" sldId="5597"/>
            <ac:picMk id="2050" creationId="{E08723EF-6DF5-B6B7-AF9C-A91BC2752344}"/>
          </ac:picMkLst>
        </pc:picChg>
      </pc:sldChg>
      <pc:sldChg chg="modSp">
        <pc:chgData name="Wei Li" userId="fae33518c2e5a771" providerId="LiveId" clId="{83597C3F-9596-424F-880B-060731757A89}" dt="2023-11-12T04:17:50.460" v="159" actId="14100"/>
        <pc:sldMkLst>
          <pc:docMk/>
          <pc:sldMk cId="0" sldId="5598"/>
        </pc:sldMkLst>
        <pc:picChg chg="mod">
          <ac:chgData name="Wei Li" userId="fae33518c2e5a771" providerId="LiveId" clId="{83597C3F-9596-424F-880B-060731757A89}" dt="2023-11-12T04:17:50.460" v="159" actId="14100"/>
          <ac:picMkLst>
            <pc:docMk/>
            <pc:sldMk cId="0" sldId="5598"/>
            <ac:picMk id="3074" creationId="{0959DB61-7C17-3E2B-4811-DDDF159A9547}"/>
          </ac:picMkLst>
        </pc:picChg>
      </pc:sldChg>
      <pc:sldChg chg="modSp">
        <pc:chgData name="Wei Li" userId="fae33518c2e5a771" providerId="LiveId" clId="{83597C3F-9596-424F-880B-060731757A89}" dt="2023-11-12T04:17:57.313" v="161" actId="14100"/>
        <pc:sldMkLst>
          <pc:docMk/>
          <pc:sldMk cId="0" sldId="5599"/>
        </pc:sldMkLst>
        <pc:picChg chg="mod">
          <ac:chgData name="Wei Li" userId="fae33518c2e5a771" providerId="LiveId" clId="{83597C3F-9596-424F-880B-060731757A89}" dt="2023-11-12T04:17:57.313" v="161" actId="14100"/>
          <ac:picMkLst>
            <pc:docMk/>
            <pc:sldMk cId="0" sldId="5599"/>
            <ac:picMk id="4098" creationId="{2D42B68C-972A-C3D7-366F-B0B7FA5504BE}"/>
          </ac:picMkLst>
        </pc:picChg>
      </pc:sldChg>
      <pc:sldChg chg="addSp delSp modSp mod">
        <pc:chgData name="Wei Li" userId="fae33518c2e5a771" providerId="LiveId" clId="{83597C3F-9596-424F-880B-060731757A89}" dt="2023-11-12T04:36:40.578" v="220"/>
        <pc:sldMkLst>
          <pc:docMk/>
          <pc:sldMk cId="0" sldId="5600"/>
        </pc:sldMkLst>
        <pc:spChg chg="mod">
          <ac:chgData name="Wei Li" userId="fae33518c2e5a771" providerId="LiveId" clId="{83597C3F-9596-424F-880B-060731757A89}" dt="2023-11-12T04:36:19.331" v="217" actId="20577"/>
          <ac:spMkLst>
            <pc:docMk/>
            <pc:sldMk cId="0" sldId="5600"/>
            <ac:spMk id="3074" creationId="{4217262F-A2DB-AE58-3B86-A526EF469983}"/>
          </ac:spMkLst>
        </pc:spChg>
        <pc:spChg chg="mod">
          <ac:chgData name="Wei Li" userId="fae33518c2e5a771" providerId="LiveId" clId="{83597C3F-9596-424F-880B-060731757A89}" dt="2023-11-12T04:36:29.544" v="218"/>
          <ac:spMkLst>
            <pc:docMk/>
            <pc:sldMk cId="0" sldId="5600"/>
            <ac:spMk id="3075" creationId="{955D85D6-0209-DE8D-86BB-3E3B65B01886}"/>
          </ac:spMkLst>
        </pc:spChg>
        <pc:picChg chg="add del mod">
          <ac:chgData name="Wei Li" userId="fae33518c2e5a771" providerId="LiveId" clId="{83597C3F-9596-424F-880B-060731757A89}" dt="2023-11-12T04:36:40.578" v="220"/>
          <ac:picMkLst>
            <pc:docMk/>
            <pc:sldMk cId="0" sldId="5600"/>
            <ac:picMk id="2" creationId="{32AEDA33-BB45-CEDA-0568-8A42373CB665}"/>
          </ac:picMkLst>
        </pc:picChg>
      </pc:sldChg>
      <pc:sldChg chg="addSp delSp modSp add mod">
        <pc:chgData name="Wei Li" userId="fae33518c2e5a771" providerId="LiveId" clId="{83597C3F-9596-424F-880B-060731757A89}" dt="2023-11-12T04:37:23.984" v="230"/>
        <pc:sldMkLst>
          <pc:docMk/>
          <pc:sldMk cId="3912457390" sldId="5601"/>
        </pc:sldMkLst>
        <pc:spChg chg="add del mod">
          <ac:chgData name="Wei Li" userId="fae33518c2e5a771" providerId="LiveId" clId="{83597C3F-9596-424F-880B-060731757A89}" dt="2023-11-12T04:37:17.159" v="229" actId="478"/>
          <ac:spMkLst>
            <pc:docMk/>
            <pc:sldMk cId="3912457390" sldId="5601"/>
            <ac:spMk id="2" creationId="{3CD14CF8-DF7D-2504-4789-1556F19728C3}"/>
          </ac:spMkLst>
        </pc:spChg>
        <pc:spChg chg="add del mod">
          <ac:chgData name="Wei Li" userId="fae33518c2e5a771" providerId="LiveId" clId="{83597C3F-9596-424F-880B-060731757A89}" dt="2023-11-12T04:36:50.967" v="224" actId="478"/>
          <ac:spMkLst>
            <pc:docMk/>
            <pc:sldMk cId="3912457390" sldId="5601"/>
            <ac:spMk id="3" creationId="{89B8CC15-F700-EB25-C813-D43E02759007}"/>
          </ac:spMkLst>
        </pc:spChg>
        <pc:spChg chg="add del mod">
          <ac:chgData name="Wei Li" userId="fae33518c2e5a771" providerId="LiveId" clId="{83597C3F-9596-424F-880B-060731757A89}" dt="2023-11-12T04:37:02.682" v="228" actId="478"/>
          <ac:spMkLst>
            <pc:docMk/>
            <pc:sldMk cId="3912457390" sldId="5601"/>
            <ac:spMk id="4" creationId="{94ADFB39-F6F0-C6FA-1405-73339EE0C9DE}"/>
          </ac:spMkLst>
        </pc:spChg>
        <pc:spChg chg="del">
          <ac:chgData name="Wei Li" userId="fae33518c2e5a771" providerId="LiveId" clId="{83597C3F-9596-424F-880B-060731757A89}" dt="2023-11-12T04:36:46.350" v="222" actId="478"/>
          <ac:spMkLst>
            <pc:docMk/>
            <pc:sldMk cId="3912457390" sldId="5601"/>
            <ac:spMk id="3074" creationId="{4217262F-A2DB-AE58-3B86-A526EF469983}"/>
          </ac:spMkLst>
        </pc:spChg>
        <pc:spChg chg="mod">
          <ac:chgData name="Wei Li" userId="fae33518c2e5a771" providerId="LiveId" clId="{83597C3F-9596-424F-880B-060731757A89}" dt="2023-11-12T04:37:23.984" v="230"/>
          <ac:spMkLst>
            <pc:docMk/>
            <pc:sldMk cId="3912457390" sldId="5601"/>
            <ac:spMk id="3075" creationId="{955D85D6-0209-DE8D-86BB-3E3B65B01886}"/>
          </ac:spMkLst>
        </pc:spChg>
        <pc:picChg chg="add del mod">
          <ac:chgData name="Wei Li" userId="fae33518c2e5a771" providerId="LiveId" clId="{83597C3F-9596-424F-880B-060731757A89}" dt="2023-11-12T04:37:02.682" v="228" actId="478"/>
          <ac:picMkLst>
            <pc:docMk/>
            <pc:sldMk cId="3912457390" sldId="5601"/>
            <ac:picMk id="3078" creationId="{3B769120-0B99-E8F2-038A-DCB19DC7C9C9}"/>
          </ac:picMkLst>
        </pc:picChg>
      </pc:sldChg>
      <pc:sldChg chg="modSp add mod">
        <pc:chgData name="Wei Li" userId="fae33518c2e5a771" providerId="LiveId" clId="{83597C3F-9596-424F-880B-060731757A89}" dt="2023-11-12T04:37:33.862" v="232"/>
        <pc:sldMkLst>
          <pc:docMk/>
          <pc:sldMk cId="2622078305" sldId="5602"/>
        </pc:sldMkLst>
        <pc:spChg chg="mod">
          <ac:chgData name="Wei Li" userId="fae33518c2e5a771" providerId="LiveId" clId="{83597C3F-9596-424F-880B-060731757A89}" dt="2023-11-12T04:37:33.862" v="232"/>
          <ac:spMkLst>
            <pc:docMk/>
            <pc:sldMk cId="2622078305" sldId="5602"/>
            <ac:spMk id="3075" creationId="{955D85D6-0209-DE8D-86BB-3E3B65B01886}"/>
          </ac:spMkLst>
        </pc:spChg>
      </pc:sldChg>
      <pc:sldChg chg="modSp add mod">
        <pc:chgData name="Wei Li" userId="fae33518c2e5a771" providerId="LiveId" clId="{83597C3F-9596-424F-880B-060731757A89}" dt="2023-11-12T04:37:43.221" v="234"/>
        <pc:sldMkLst>
          <pc:docMk/>
          <pc:sldMk cId="3275492051" sldId="5603"/>
        </pc:sldMkLst>
        <pc:spChg chg="mod">
          <ac:chgData name="Wei Li" userId="fae33518c2e5a771" providerId="LiveId" clId="{83597C3F-9596-424F-880B-060731757A89}" dt="2023-11-12T04:37:43.221" v="234"/>
          <ac:spMkLst>
            <pc:docMk/>
            <pc:sldMk cId="3275492051" sldId="5603"/>
            <ac:spMk id="3075" creationId="{955D85D6-0209-DE8D-86BB-3E3B65B01886}"/>
          </ac:spMkLst>
        </pc:spChg>
      </pc:sldChg>
      <pc:sldChg chg="modSp add mod">
        <pc:chgData name="Wei Li" userId="fae33518c2e5a771" providerId="LiveId" clId="{83597C3F-9596-424F-880B-060731757A89}" dt="2023-11-12T04:37:50.722" v="236"/>
        <pc:sldMkLst>
          <pc:docMk/>
          <pc:sldMk cId="3667284626" sldId="5604"/>
        </pc:sldMkLst>
        <pc:spChg chg="mod">
          <ac:chgData name="Wei Li" userId="fae33518c2e5a771" providerId="LiveId" clId="{83597C3F-9596-424F-880B-060731757A89}" dt="2023-11-12T04:37:50.722" v="236"/>
          <ac:spMkLst>
            <pc:docMk/>
            <pc:sldMk cId="3667284626" sldId="5604"/>
            <ac:spMk id="3075" creationId="{955D85D6-0209-DE8D-86BB-3E3B65B01886}"/>
          </ac:spMkLst>
        </pc:spChg>
      </pc:sldChg>
      <pc:sldChg chg="modSp add mod">
        <pc:chgData name="Wei Li" userId="fae33518c2e5a771" providerId="LiveId" clId="{83597C3F-9596-424F-880B-060731757A89}" dt="2023-11-12T04:37:57.658" v="238"/>
        <pc:sldMkLst>
          <pc:docMk/>
          <pc:sldMk cId="4069562513" sldId="5605"/>
        </pc:sldMkLst>
        <pc:spChg chg="mod">
          <ac:chgData name="Wei Li" userId="fae33518c2e5a771" providerId="LiveId" clId="{83597C3F-9596-424F-880B-060731757A89}" dt="2023-11-12T04:37:57.658" v="238"/>
          <ac:spMkLst>
            <pc:docMk/>
            <pc:sldMk cId="4069562513" sldId="5605"/>
            <ac:spMk id="3075" creationId="{955D85D6-0209-DE8D-86BB-3E3B65B01886}"/>
          </ac:spMkLst>
        </pc:spChg>
      </pc:sldChg>
      <pc:sldChg chg="modSp add mod">
        <pc:chgData name="Wei Li" userId="fae33518c2e5a771" providerId="LiveId" clId="{83597C3F-9596-424F-880B-060731757A89}" dt="2023-11-12T04:38:11.203" v="240"/>
        <pc:sldMkLst>
          <pc:docMk/>
          <pc:sldMk cId="4047864709" sldId="5606"/>
        </pc:sldMkLst>
        <pc:spChg chg="mod">
          <ac:chgData name="Wei Li" userId="fae33518c2e5a771" providerId="LiveId" clId="{83597C3F-9596-424F-880B-060731757A89}" dt="2023-11-12T04:38:11.203" v="240"/>
          <ac:spMkLst>
            <pc:docMk/>
            <pc:sldMk cId="4047864709" sldId="5606"/>
            <ac:spMk id="3075" creationId="{955D85D6-0209-DE8D-86BB-3E3B65B01886}"/>
          </ac:spMkLst>
        </pc:spChg>
      </pc:sldChg>
      <pc:sldChg chg="modSp add mod">
        <pc:chgData name="Wei Li" userId="fae33518c2e5a771" providerId="LiveId" clId="{83597C3F-9596-424F-880B-060731757A89}" dt="2023-11-12T04:38:19.986" v="242"/>
        <pc:sldMkLst>
          <pc:docMk/>
          <pc:sldMk cId="1357984407" sldId="5607"/>
        </pc:sldMkLst>
        <pc:spChg chg="mod">
          <ac:chgData name="Wei Li" userId="fae33518c2e5a771" providerId="LiveId" clId="{83597C3F-9596-424F-880B-060731757A89}" dt="2023-11-12T04:38:19.986" v="242"/>
          <ac:spMkLst>
            <pc:docMk/>
            <pc:sldMk cId="1357984407" sldId="5607"/>
            <ac:spMk id="3075" creationId="{955D85D6-0209-DE8D-86BB-3E3B65B01886}"/>
          </ac:spMkLst>
        </pc:spChg>
      </pc:sldChg>
      <pc:sldChg chg="modSp add mod">
        <pc:chgData name="Wei Li" userId="fae33518c2e5a771" providerId="LiveId" clId="{83597C3F-9596-424F-880B-060731757A89}" dt="2023-11-12T04:38:28.443" v="244"/>
        <pc:sldMkLst>
          <pc:docMk/>
          <pc:sldMk cId="3985724323" sldId="5608"/>
        </pc:sldMkLst>
        <pc:spChg chg="mod">
          <ac:chgData name="Wei Li" userId="fae33518c2e5a771" providerId="LiveId" clId="{83597C3F-9596-424F-880B-060731757A89}" dt="2023-11-12T04:38:28.443" v="244"/>
          <ac:spMkLst>
            <pc:docMk/>
            <pc:sldMk cId="3985724323" sldId="5608"/>
            <ac:spMk id="3075" creationId="{955D85D6-0209-DE8D-86BB-3E3B65B01886}"/>
          </ac:spMkLst>
        </pc:spChg>
      </pc:sldChg>
      <pc:sldChg chg="modSp add mod">
        <pc:chgData name="Wei Li" userId="fae33518c2e5a771" providerId="LiveId" clId="{83597C3F-9596-424F-880B-060731757A89}" dt="2023-11-12T04:38:37.462" v="246"/>
        <pc:sldMkLst>
          <pc:docMk/>
          <pc:sldMk cId="2053880349" sldId="5609"/>
        </pc:sldMkLst>
        <pc:spChg chg="mod">
          <ac:chgData name="Wei Li" userId="fae33518c2e5a771" providerId="LiveId" clId="{83597C3F-9596-424F-880B-060731757A89}" dt="2023-11-12T04:38:37.462" v="246"/>
          <ac:spMkLst>
            <pc:docMk/>
            <pc:sldMk cId="2053880349" sldId="5609"/>
            <ac:spMk id="3075" creationId="{955D85D6-0209-DE8D-86BB-3E3B65B01886}"/>
          </ac:spMkLst>
        </pc:spChg>
      </pc:sldChg>
      <pc:sldChg chg="modSp add mod">
        <pc:chgData name="Wei Li" userId="fae33518c2e5a771" providerId="LiveId" clId="{83597C3F-9596-424F-880B-060731757A89}" dt="2023-11-12T04:38:46.861" v="248"/>
        <pc:sldMkLst>
          <pc:docMk/>
          <pc:sldMk cId="4011038528" sldId="5610"/>
        </pc:sldMkLst>
        <pc:spChg chg="mod">
          <ac:chgData name="Wei Li" userId="fae33518c2e5a771" providerId="LiveId" clId="{83597C3F-9596-424F-880B-060731757A89}" dt="2023-11-12T04:38:46.861" v="248"/>
          <ac:spMkLst>
            <pc:docMk/>
            <pc:sldMk cId="4011038528" sldId="5610"/>
            <ac:spMk id="3075" creationId="{955D85D6-0209-DE8D-86BB-3E3B65B01886}"/>
          </ac:spMkLst>
        </pc:spChg>
      </pc:sldChg>
      <pc:sldChg chg="modSp add mod">
        <pc:chgData name="Wei Li" userId="fae33518c2e5a771" providerId="LiveId" clId="{83597C3F-9596-424F-880B-060731757A89}" dt="2023-11-12T04:38:54.982" v="250"/>
        <pc:sldMkLst>
          <pc:docMk/>
          <pc:sldMk cId="3123581761" sldId="5611"/>
        </pc:sldMkLst>
        <pc:spChg chg="mod">
          <ac:chgData name="Wei Li" userId="fae33518c2e5a771" providerId="LiveId" clId="{83597C3F-9596-424F-880B-060731757A89}" dt="2023-11-12T04:38:54.982" v="250"/>
          <ac:spMkLst>
            <pc:docMk/>
            <pc:sldMk cId="3123581761" sldId="5611"/>
            <ac:spMk id="3075" creationId="{955D85D6-0209-DE8D-86BB-3E3B65B01886}"/>
          </ac:spMkLst>
        </pc:spChg>
      </pc:sldChg>
      <pc:sldChg chg="modSp add mod">
        <pc:chgData name="Wei Li" userId="fae33518c2e5a771" providerId="LiveId" clId="{83597C3F-9596-424F-880B-060731757A89}" dt="2023-11-12T04:39:02.722" v="252"/>
        <pc:sldMkLst>
          <pc:docMk/>
          <pc:sldMk cId="2296887727" sldId="5612"/>
        </pc:sldMkLst>
        <pc:spChg chg="mod">
          <ac:chgData name="Wei Li" userId="fae33518c2e5a771" providerId="LiveId" clId="{83597C3F-9596-424F-880B-060731757A89}" dt="2023-11-12T04:39:02.722" v="252"/>
          <ac:spMkLst>
            <pc:docMk/>
            <pc:sldMk cId="2296887727" sldId="5612"/>
            <ac:spMk id="3075" creationId="{955D85D6-0209-DE8D-86BB-3E3B65B01886}"/>
          </ac:spMkLst>
        </pc:spChg>
      </pc:sldChg>
      <pc:sldChg chg="modSp add mod">
        <pc:chgData name="Wei Li" userId="fae33518c2e5a771" providerId="LiveId" clId="{83597C3F-9596-424F-880B-060731757A89}" dt="2023-11-12T04:39:10.294" v="254"/>
        <pc:sldMkLst>
          <pc:docMk/>
          <pc:sldMk cId="1668524255" sldId="5613"/>
        </pc:sldMkLst>
        <pc:spChg chg="mod">
          <ac:chgData name="Wei Li" userId="fae33518c2e5a771" providerId="LiveId" clId="{83597C3F-9596-424F-880B-060731757A89}" dt="2023-11-12T04:39:10.294" v="254"/>
          <ac:spMkLst>
            <pc:docMk/>
            <pc:sldMk cId="1668524255" sldId="5613"/>
            <ac:spMk id="3075" creationId="{955D85D6-0209-DE8D-86BB-3E3B65B01886}"/>
          </ac:spMkLst>
        </pc:spChg>
      </pc:sldChg>
      <pc:sldChg chg="modSp add mod">
        <pc:chgData name="Wei Li" userId="fae33518c2e5a771" providerId="LiveId" clId="{83597C3F-9596-424F-880B-060731757A89}" dt="2023-11-12T04:39:18.758" v="256"/>
        <pc:sldMkLst>
          <pc:docMk/>
          <pc:sldMk cId="1557026630" sldId="5614"/>
        </pc:sldMkLst>
        <pc:spChg chg="mod">
          <ac:chgData name="Wei Li" userId="fae33518c2e5a771" providerId="LiveId" clId="{83597C3F-9596-424F-880B-060731757A89}" dt="2023-11-12T04:39:18.758" v="256"/>
          <ac:spMkLst>
            <pc:docMk/>
            <pc:sldMk cId="1557026630" sldId="5614"/>
            <ac:spMk id="3075" creationId="{955D85D6-0209-DE8D-86BB-3E3B65B01886}"/>
          </ac:spMkLst>
        </pc:spChg>
      </pc:sldChg>
      <pc:sldChg chg="modSp add mod">
        <pc:chgData name="Wei Li" userId="fae33518c2e5a771" providerId="LiveId" clId="{83597C3F-9596-424F-880B-060731757A89}" dt="2023-11-12T04:39:30.830" v="261" actId="20577"/>
        <pc:sldMkLst>
          <pc:docMk/>
          <pc:sldMk cId="714902703" sldId="5615"/>
        </pc:sldMkLst>
        <pc:spChg chg="mod">
          <ac:chgData name="Wei Li" userId="fae33518c2e5a771" providerId="LiveId" clId="{83597C3F-9596-424F-880B-060731757A89}" dt="2023-11-12T04:39:30.830" v="261" actId="20577"/>
          <ac:spMkLst>
            <pc:docMk/>
            <pc:sldMk cId="714902703" sldId="5615"/>
            <ac:spMk id="3075" creationId="{955D85D6-0209-DE8D-86BB-3E3B65B01886}"/>
          </ac:spMkLst>
        </pc:spChg>
      </pc:sldChg>
      <pc:sldChg chg="modSp add mod">
        <pc:chgData name="Wei Li" userId="fae33518c2e5a771" providerId="LiveId" clId="{83597C3F-9596-424F-880B-060731757A89}" dt="2023-11-12T04:53:17.023" v="300" actId="20577"/>
        <pc:sldMkLst>
          <pc:docMk/>
          <pc:sldMk cId="1355953003" sldId="5616"/>
        </pc:sldMkLst>
        <pc:spChg chg="mod">
          <ac:chgData name="Wei Li" userId="fae33518c2e5a771" providerId="LiveId" clId="{83597C3F-9596-424F-880B-060731757A89}" dt="2023-11-12T04:53:17.023" v="300" actId="20577"/>
          <ac:spMkLst>
            <pc:docMk/>
            <pc:sldMk cId="1355953003" sldId="5616"/>
            <ac:spMk id="4" creationId="{AB928B3A-8B07-440E-6532-329534C650BA}"/>
          </ac:spMkLst>
        </pc:spChg>
      </pc:sldChg>
      <pc:sldChg chg="modSp add mod">
        <pc:chgData name="Wei Li" userId="fae33518c2e5a771" providerId="LiveId" clId="{83597C3F-9596-424F-880B-060731757A89}" dt="2023-11-12T04:49:48.703" v="278"/>
        <pc:sldMkLst>
          <pc:docMk/>
          <pc:sldMk cId="4185961323" sldId="5617"/>
        </pc:sldMkLst>
        <pc:spChg chg="mod">
          <ac:chgData name="Wei Li" userId="fae33518c2e5a771" providerId="LiveId" clId="{83597C3F-9596-424F-880B-060731757A89}" dt="2023-11-12T04:49:48.703" v="278"/>
          <ac:spMkLst>
            <pc:docMk/>
            <pc:sldMk cId="4185961323" sldId="5617"/>
            <ac:spMk id="4" creationId="{AB928B3A-8B07-440E-6532-329534C650BA}"/>
          </ac:spMkLst>
        </pc:spChg>
      </pc:sldChg>
      <pc:sldChg chg="addSp delSp modSp add mod">
        <pc:chgData name="Wei Li" userId="fae33518c2e5a771" providerId="LiveId" clId="{83597C3F-9596-424F-880B-060731757A89}" dt="2023-11-12T05:06:45.682" v="357" actId="1076"/>
        <pc:sldMkLst>
          <pc:docMk/>
          <pc:sldMk cId="3890855024" sldId="5618"/>
        </pc:sldMkLst>
        <pc:spChg chg="del">
          <ac:chgData name="Wei Li" userId="fae33518c2e5a771" providerId="LiveId" clId="{83597C3F-9596-424F-880B-060731757A89}" dt="2023-11-12T04:59:50.637" v="303" actId="478"/>
          <ac:spMkLst>
            <pc:docMk/>
            <pc:sldMk cId="3890855024" sldId="5618"/>
            <ac:spMk id="2" creationId="{3421DFAE-E4FA-EB0B-DB52-8CB9E9235B8F}"/>
          </ac:spMkLst>
        </pc:spChg>
        <pc:spChg chg="mod">
          <ac:chgData name="Wei Li" userId="fae33518c2e5a771" providerId="LiveId" clId="{83597C3F-9596-424F-880B-060731757A89}" dt="2023-11-12T05:06:36.726" v="355" actId="14100"/>
          <ac:spMkLst>
            <pc:docMk/>
            <pc:sldMk cId="3890855024" sldId="5618"/>
            <ac:spMk id="3" creationId="{4F3AF343-CBBE-0C47-AE8F-88A9377AEADA}"/>
          </ac:spMkLst>
        </pc:spChg>
        <pc:spChg chg="add del">
          <ac:chgData name="Wei Li" userId="fae33518c2e5a771" providerId="LiveId" clId="{83597C3F-9596-424F-880B-060731757A89}" dt="2023-11-12T04:59:57.094" v="306"/>
          <ac:spMkLst>
            <pc:docMk/>
            <pc:sldMk cId="3890855024" sldId="5618"/>
            <ac:spMk id="5" creationId="{E302ECDE-D414-DD93-C789-3DA6F61FA644}"/>
          </ac:spMkLst>
        </pc:spChg>
        <pc:picChg chg="del">
          <ac:chgData name="Wei Li" userId="fae33518c2e5a771" providerId="LiveId" clId="{83597C3F-9596-424F-880B-060731757A89}" dt="2023-11-12T04:59:05.990" v="302" actId="478"/>
          <ac:picMkLst>
            <pc:docMk/>
            <pc:sldMk cId="3890855024" sldId="5618"/>
            <ac:picMk id="4" creationId="{3C35CE0C-CEBD-86CF-2342-46D280193F3F}"/>
          </ac:picMkLst>
        </pc:picChg>
        <pc:picChg chg="add mod modCrop">
          <ac:chgData name="Wei Li" userId="fae33518c2e5a771" providerId="LiveId" clId="{83597C3F-9596-424F-880B-060731757A89}" dt="2023-11-12T05:06:29.374" v="354" actId="1076"/>
          <ac:picMkLst>
            <pc:docMk/>
            <pc:sldMk cId="3890855024" sldId="5618"/>
            <ac:picMk id="7" creationId="{C4F3D5D1-0142-8EDB-3415-04AB7A8A0995}"/>
          </ac:picMkLst>
        </pc:picChg>
        <pc:picChg chg="add mod">
          <ac:chgData name="Wei Li" userId="fae33518c2e5a771" providerId="LiveId" clId="{83597C3F-9596-424F-880B-060731757A89}" dt="2023-11-12T05:06:45.682" v="357" actId="1076"/>
          <ac:picMkLst>
            <pc:docMk/>
            <pc:sldMk cId="3890855024" sldId="5618"/>
            <ac:picMk id="9" creationId="{079EB425-B733-2259-FEAA-58AE9DAFD638}"/>
          </ac:picMkLst>
        </pc:picChg>
        <pc:picChg chg="add mod">
          <ac:chgData name="Wei Li" userId="fae33518c2e5a771" providerId="LiveId" clId="{83597C3F-9596-424F-880B-060731757A89}" dt="2023-11-12T05:06:39.992" v="356" actId="14100"/>
          <ac:picMkLst>
            <pc:docMk/>
            <pc:sldMk cId="3890855024" sldId="5618"/>
            <ac:picMk id="11" creationId="{2F3E5C10-CE46-6493-FD1F-B9EFB1FC07D4}"/>
          </ac:picMkLst>
        </pc:picChg>
        <pc:picChg chg="add del">
          <ac:chgData name="Wei Li" userId="fae33518c2e5a771" providerId="LiveId" clId="{83597C3F-9596-424F-880B-060731757A89}" dt="2023-11-12T04:59:57.094" v="306"/>
          <ac:picMkLst>
            <pc:docMk/>
            <pc:sldMk cId="3890855024" sldId="5618"/>
            <ac:picMk id="1026" creationId="{B0816BF2-8E24-6A83-5223-9DE600DECB3A}"/>
          </ac:picMkLst>
        </pc:picChg>
      </pc:sldChg>
      <pc:sldChg chg="modSp add mod">
        <pc:chgData name="Wei Li" userId="fae33518c2e5a771" providerId="LiveId" clId="{83597C3F-9596-424F-880B-060731757A89}" dt="2023-11-12T05:00:48.911" v="315"/>
        <pc:sldMkLst>
          <pc:docMk/>
          <pc:sldMk cId="1154389876" sldId="5619"/>
        </pc:sldMkLst>
        <pc:spChg chg="mod">
          <ac:chgData name="Wei Li" userId="fae33518c2e5a771" providerId="LiveId" clId="{83597C3F-9596-424F-880B-060731757A89}" dt="2023-11-12T05:00:48.911" v="315"/>
          <ac:spMkLst>
            <pc:docMk/>
            <pc:sldMk cId="1154389876" sldId="5619"/>
            <ac:spMk id="3" creationId="{4F3AF343-CBBE-0C47-AE8F-88A9377AEADA}"/>
          </ac:spMkLst>
        </pc:spChg>
      </pc:sldChg>
      <pc:sldChg chg="addSp modSp add mod">
        <pc:chgData name="Wei Li" userId="fae33518c2e5a771" providerId="LiveId" clId="{83597C3F-9596-424F-880B-060731757A89}" dt="2023-11-12T05:07:48.382" v="364" actId="14100"/>
        <pc:sldMkLst>
          <pc:docMk/>
          <pc:sldMk cId="4232408352" sldId="5620"/>
        </pc:sldMkLst>
        <pc:spChg chg="mod">
          <ac:chgData name="Wei Li" userId="fae33518c2e5a771" providerId="LiveId" clId="{83597C3F-9596-424F-880B-060731757A89}" dt="2023-11-12T05:07:48.382" v="364" actId="14100"/>
          <ac:spMkLst>
            <pc:docMk/>
            <pc:sldMk cId="4232408352" sldId="5620"/>
            <ac:spMk id="3" creationId="{4F3AF343-CBBE-0C47-AE8F-88A9377AEADA}"/>
          </ac:spMkLst>
        </pc:spChg>
        <pc:picChg chg="add mod">
          <ac:chgData name="Wei Li" userId="fae33518c2e5a771" providerId="LiveId" clId="{83597C3F-9596-424F-880B-060731757A89}" dt="2023-11-12T05:07:45.428" v="363" actId="1076"/>
          <ac:picMkLst>
            <pc:docMk/>
            <pc:sldMk cId="4232408352" sldId="5620"/>
            <ac:picMk id="4" creationId="{642EFCD8-A198-E32F-BFD1-0D36FD540B5C}"/>
          </ac:picMkLst>
        </pc:picChg>
      </pc:sldChg>
      <pc:sldChg chg="addSp delSp modSp add mod">
        <pc:chgData name="Wei Li" userId="fae33518c2e5a771" providerId="LiveId" clId="{83597C3F-9596-424F-880B-060731757A89}" dt="2023-11-12T05:09:34.670" v="376" actId="1076"/>
        <pc:sldMkLst>
          <pc:docMk/>
          <pc:sldMk cId="337059822" sldId="5621"/>
        </pc:sldMkLst>
        <pc:spChg chg="add del">
          <ac:chgData name="Wei Li" userId="fae33518c2e5a771" providerId="LiveId" clId="{83597C3F-9596-424F-880B-060731757A89}" dt="2023-11-12T05:01:54.636" v="322"/>
          <ac:spMkLst>
            <pc:docMk/>
            <pc:sldMk cId="337059822" sldId="5621"/>
            <ac:spMk id="2" creationId="{3E51ACEC-6F4C-0D4F-4EFB-E7F1AC1EDE08}"/>
          </ac:spMkLst>
        </pc:spChg>
        <pc:spChg chg="mod">
          <ac:chgData name="Wei Li" userId="fae33518c2e5a771" providerId="LiveId" clId="{83597C3F-9596-424F-880B-060731757A89}" dt="2023-11-12T05:08:49.587" v="373" actId="27636"/>
          <ac:spMkLst>
            <pc:docMk/>
            <pc:sldMk cId="337059822" sldId="5621"/>
            <ac:spMk id="3" creationId="{4F3AF343-CBBE-0C47-AE8F-88A9377AEADA}"/>
          </ac:spMkLst>
        </pc:spChg>
        <pc:picChg chg="add mod">
          <ac:chgData name="Wei Li" userId="fae33518c2e5a771" providerId="LiveId" clId="{83597C3F-9596-424F-880B-060731757A89}" dt="2023-11-12T05:08:36.078" v="368" actId="1076"/>
          <ac:picMkLst>
            <pc:docMk/>
            <pc:sldMk cId="337059822" sldId="5621"/>
            <ac:picMk id="5" creationId="{5FEA37A5-4325-9C7A-077D-36BFE198FC87}"/>
          </ac:picMkLst>
        </pc:picChg>
        <pc:picChg chg="add mod">
          <ac:chgData name="Wei Li" userId="fae33518c2e5a771" providerId="LiveId" clId="{83597C3F-9596-424F-880B-060731757A89}" dt="2023-11-12T05:09:34.670" v="376" actId="1076"/>
          <ac:picMkLst>
            <pc:docMk/>
            <pc:sldMk cId="337059822" sldId="5621"/>
            <ac:picMk id="7" creationId="{28109827-6B29-1854-AE95-40F3CBC767AC}"/>
          </ac:picMkLst>
        </pc:picChg>
        <pc:picChg chg="add del">
          <ac:chgData name="Wei Li" userId="fae33518c2e5a771" providerId="LiveId" clId="{83597C3F-9596-424F-880B-060731757A89}" dt="2023-11-12T05:01:54.636" v="322"/>
          <ac:picMkLst>
            <pc:docMk/>
            <pc:sldMk cId="337059822" sldId="5621"/>
            <ac:picMk id="2050" creationId="{8AF87EE2-3156-3BE3-C3B7-699F651F6650}"/>
          </ac:picMkLst>
        </pc:picChg>
        <pc:picChg chg="add del">
          <ac:chgData name="Wei Li" userId="fae33518c2e5a771" providerId="LiveId" clId="{83597C3F-9596-424F-880B-060731757A89}" dt="2023-11-12T05:01:54.636" v="322"/>
          <ac:picMkLst>
            <pc:docMk/>
            <pc:sldMk cId="337059822" sldId="5621"/>
            <ac:picMk id="2051" creationId="{752AE5E0-555F-B005-6BA3-3CD4A4864B6D}"/>
          </ac:picMkLst>
        </pc:picChg>
      </pc:sldChg>
      <pc:sldChg chg="addSp modSp add mod">
        <pc:chgData name="Wei Li" userId="fae33518c2e5a771" providerId="LiveId" clId="{83597C3F-9596-424F-880B-060731757A89}" dt="2023-11-12T05:09:54.955" v="378" actId="1076"/>
        <pc:sldMkLst>
          <pc:docMk/>
          <pc:sldMk cId="2698137942" sldId="5622"/>
        </pc:sldMkLst>
        <pc:spChg chg="mod">
          <ac:chgData name="Wei Li" userId="fae33518c2e5a771" providerId="LiveId" clId="{83597C3F-9596-424F-880B-060731757A89}" dt="2023-11-12T05:02:20.107" v="326"/>
          <ac:spMkLst>
            <pc:docMk/>
            <pc:sldMk cId="2698137942" sldId="5622"/>
            <ac:spMk id="3" creationId="{4F3AF343-CBBE-0C47-AE8F-88A9377AEADA}"/>
          </ac:spMkLst>
        </pc:spChg>
        <pc:picChg chg="add mod">
          <ac:chgData name="Wei Li" userId="fae33518c2e5a771" providerId="LiveId" clId="{83597C3F-9596-424F-880B-060731757A89}" dt="2023-11-12T05:09:54.955" v="378" actId="1076"/>
          <ac:picMkLst>
            <pc:docMk/>
            <pc:sldMk cId="2698137942" sldId="5622"/>
            <ac:picMk id="4" creationId="{4D9BD8EA-5AF3-F40B-F98E-BDCAEC12AE1E}"/>
          </ac:picMkLst>
        </pc:picChg>
      </pc:sldChg>
      <pc:sldMasterChg chg="del delSldLayout">
        <pc:chgData name="Wei Li" userId="fae33518c2e5a771" providerId="LiveId" clId="{83597C3F-9596-424F-880B-060731757A89}" dt="2023-11-12T03:39:04.628" v="62" actId="47"/>
        <pc:sldMasterMkLst>
          <pc:docMk/>
          <pc:sldMasterMk cId="4100349434" sldId="2147483759"/>
        </pc:sldMasterMkLst>
        <pc:sldLayoutChg chg="del">
          <pc:chgData name="Wei Li" userId="fae33518c2e5a771" providerId="LiveId" clId="{83597C3F-9596-424F-880B-060731757A89}" dt="2023-11-12T03:39:04.628" v="62" actId="47"/>
          <pc:sldLayoutMkLst>
            <pc:docMk/>
            <pc:sldMasterMk cId="4100349434" sldId="2147483759"/>
            <pc:sldLayoutMk cId="4120659926" sldId="2147483760"/>
          </pc:sldLayoutMkLst>
        </pc:sldLayoutChg>
        <pc:sldLayoutChg chg="del">
          <pc:chgData name="Wei Li" userId="fae33518c2e5a771" providerId="LiveId" clId="{83597C3F-9596-424F-880B-060731757A89}" dt="2023-11-12T03:39:04.628" v="62" actId="47"/>
          <pc:sldLayoutMkLst>
            <pc:docMk/>
            <pc:sldMasterMk cId="4100349434" sldId="2147483759"/>
            <pc:sldLayoutMk cId="2666474437" sldId="2147483761"/>
          </pc:sldLayoutMkLst>
        </pc:sldLayoutChg>
        <pc:sldLayoutChg chg="del">
          <pc:chgData name="Wei Li" userId="fae33518c2e5a771" providerId="LiveId" clId="{83597C3F-9596-424F-880B-060731757A89}" dt="2023-11-12T03:39:04.628" v="62" actId="47"/>
          <pc:sldLayoutMkLst>
            <pc:docMk/>
            <pc:sldMasterMk cId="4100349434" sldId="2147483759"/>
            <pc:sldLayoutMk cId="3477220525" sldId="2147483762"/>
          </pc:sldLayoutMkLst>
        </pc:sldLayoutChg>
        <pc:sldLayoutChg chg="del">
          <pc:chgData name="Wei Li" userId="fae33518c2e5a771" providerId="LiveId" clId="{83597C3F-9596-424F-880B-060731757A89}" dt="2023-11-12T03:39:04.628" v="62" actId="47"/>
          <pc:sldLayoutMkLst>
            <pc:docMk/>
            <pc:sldMasterMk cId="4100349434" sldId="2147483759"/>
            <pc:sldLayoutMk cId="3407539077" sldId="2147483763"/>
          </pc:sldLayoutMkLst>
        </pc:sldLayoutChg>
        <pc:sldLayoutChg chg="del">
          <pc:chgData name="Wei Li" userId="fae33518c2e5a771" providerId="LiveId" clId="{83597C3F-9596-424F-880B-060731757A89}" dt="2023-11-12T03:39:04.628" v="62" actId="47"/>
          <pc:sldLayoutMkLst>
            <pc:docMk/>
            <pc:sldMasterMk cId="4100349434" sldId="2147483759"/>
            <pc:sldLayoutMk cId="2449816307" sldId="2147483764"/>
          </pc:sldLayoutMkLst>
        </pc:sldLayoutChg>
        <pc:sldLayoutChg chg="del">
          <pc:chgData name="Wei Li" userId="fae33518c2e5a771" providerId="LiveId" clId="{83597C3F-9596-424F-880B-060731757A89}" dt="2023-11-12T03:39:04.628" v="62" actId="47"/>
          <pc:sldLayoutMkLst>
            <pc:docMk/>
            <pc:sldMasterMk cId="4100349434" sldId="2147483759"/>
            <pc:sldLayoutMk cId="3140638144" sldId="2147483765"/>
          </pc:sldLayoutMkLst>
        </pc:sldLayoutChg>
        <pc:sldLayoutChg chg="del">
          <pc:chgData name="Wei Li" userId="fae33518c2e5a771" providerId="LiveId" clId="{83597C3F-9596-424F-880B-060731757A89}" dt="2023-11-12T03:39:04.628" v="62" actId="47"/>
          <pc:sldLayoutMkLst>
            <pc:docMk/>
            <pc:sldMasterMk cId="4100349434" sldId="2147483759"/>
            <pc:sldLayoutMk cId="1645670441" sldId="2147483766"/>
          </pc:sldLayoutMkLst>
        </pc:sldLayoutChg>
        <pc:sldLayoutChg chg="del">
          <pc:chgData name="Wei Li" userId="fae33518c2e5a771" providerId="LiveId" clId="{83597C3F-9596-424F-880B-060731757A89}" dt="2023-11-12T03:39:04.628" v="62" actId="47"/>
          <pc:sldLayoutMkLst>
            <pc:docMk/>
            <pc:sldMasterMk cId="4100349434" sldId="2147483759"/>
            <pc:sldLayoutMk cId="4051510114" sldId="2147483767"/>
          </pc:sldLayoutMkLst>
        </pc:sldLayoutChg>
        <pc:sldLayoutChg chg="del">
          <pc:chgData name="Wei Li" userId="fae33518c2e5a771" providerId="LiveId" clId="{83597C3F-9596-424F-880B-060731757A89}" dt="2023-11-12T03:39:04.628" v="62" actId="47"/>
          <pc:sldLayoutMkLst>
            <pc:docMk/>
            <pc:sldMasterMk cId="4100349434" sldId="2147483759"/>
            <pc:sldLayoutMk cId="3526059507" sldId="2147483768"/>
          </pc:sldLayoutMkLst>
        </pc:sldLayoutChg>
        <pc:sldLayoutChg chg="del">
          <pc:chgData name="Wei Li" userId="fae33518c2e5a771" providerId="LiveId" clId="{83597C3F-9596-424F-880B-060731757A89}" dt="2023-11-12T03:39:04.628" v="62" actId="47"/>
          <pc:sldLayoutMkLst>
            <pc:docMk/>
            <pc:sldMasterMk cId="4100349434" sldId="2147483759"/>
            <pc:sldLayoutMk cId="2668820866" sldId="2147483769"/>
          </pc:sldLayoutMkLst>
        </pc:sldLayoutChg>
        <pc:sldLayoutChg chg="del">
          <pc:chgData name="Wei Li" userId="fae33518c2e5a771" providerId="LiveId" clId="{83597C3F-9596-424F-880B-060731757A89}" dt="2023-11-12T03:39:04.628" v="62" actId="47"/>
          <pc:sldLayoutMkLst>
            <pc:docMk/>
            <pc:sldMasterMk cId="4100349434" sldId="2147483759"/>
            <pc:sldLayoutMk cId="1867344692" sldId="2147483770"/>
          </pc:sldLayoutMkLst>
        </pc:sldLayoutChg>
      </pc:sldMasterChg>
      <pc:sldMasterChg chg="del delSldLayout">
        <pc:chgData name="Wei Li" userId="fae33518c2e5a771" providerId="LiveId" clId="{83597C3F-9596-424F-880B-060731757A89}" dt="2023-11-12T03:39:04.628" v="62" actId="47"/>
        <pc:sldMasterMkLst>
          <pc:docMk/>
          <pc:sldMasterMk cId="4116308890" sldId="2147483809"/>
        </pc:sldMasterMkLst>
        <pc:sldLayoutChg chg="del">
          <pc:chgData name="Wei Li" userId="fae33518c2e5a771" providerId="LiveId" clId="{83597C3F-9596-424F-880B-060731757A89}" dt="2023-11-12T03:39:04.628" v="62" actId="47"/>
          <pc:sldLayoutMkLst>
            <pc:docMk/>
            <pc:sldMasterMk cId="4116308890" sldId="2147483809"/>
            <pc:sldLayoutMk cId="3650289625" sldId="2147483810"/>
          </pc:sldLayoutMkLst>
        </pc:sldLayoutChg>
        <pc:sldLayoutChg chg="del">
          <pc:chgData name="Wei Li" userId="fae33518c2e5a771" providerId="LiveId" clId="{83597C3F-9596-424F-880B-060731757A89}" dt="2023-11-12T03:39:04.628" v="62" actId="47"/>
          <pc:sldLayoutMkLst>
            <pc:docMk/>
            <pc:sldMasterMk cId="4116308890" sldId="2147483809"/>
            <pc:sldLayoutMk cId="382816931" sldId="2147483811"/>
          </pc:sldLayoutMkLst>
        </pc:sldLayoutChg>
        <pc:sldLayoutChg chg="del">
          <pc:chgData name="Wei Li" userId="fae33518c2e5a771" providerId="LiveId" clId="{83597C3F-9596-424F-880B-060731757A89}" dt="2023-11-12T03:39:04.628" v="62" actId="47"/>
          <pc:sldLayoutMkLst>
            <pc:docMk/>
            <pc:sldMasterMk cId="4116308890" sldId="2147483809"/>
            <pc:sldLayoutMk cId="2568847808" sldId="2147483812"/>
          </pc:sldLayoutMkLst>
        </pc:sldLayoutChg>
        <pc:sldLayoutChg chg="del">
          <pc:chgData name="Wei Li" userId="fae33518c2e5a771" providerId="LiveId" clId="{83597C3F-9596-424F-880B-060731757A89}" dt="2023-11-12T03:39:04.628" v="62" actId="47"/>
          <pc:sldLayoutMkLst>
            <pc:docMk/>
            <pc:sldMasterMk cId="4116308890" sldId="2147483809"/>
            <pc:sldLayoutMk cId="120490938" sldId="2147483813"/>
          </pc:sldLayoutMkLst>
        </pc:sldLayoutChg>
        <pc:sldLayoutChg chg="del">
          <pc:chgData name="Wei Li" userId="fae33518c2e5a771" providerId="LiveId" clId="{83597C3F-9596-424F-880B-060731757A89}" dt="2023-11-12T03:39:04.628" v="62" actId="47"/>
          <pc:sldLayoutMkLst>
            <pc:docMk/>
            <pc:sldMasterMk cId="4116308890" sldId="2147483809"/>
            <pc:sldLayoutMk cId="4077538011" sldId="2147483814"/>
          </pc:sldLayoutMkLst>
        </pc:sldLayoutChg>
        <pc:sldLayoutChg chg="del">
          <pc:chgData name="Wei Li" userId="fae33518c2e5a771" providerId="LiveId" clId="{83597C3F-9596-424F-880B-060731757A89}" dt="2023-11-12T03:39:04.628" v="62" actId="47"/>
          <pc:sldLayoutMkLst>
            <pc:docMk/>
            <pc:sldMasterMk cId="4116308890" sldId="2147483809"/>
            <pc:sldLayoutMk cId="1150929692" sldId="2147483815"/>
          </pc:sldLayoutMkLst>
        </pc:sldLayoutChg>
        <pc:sldLayoutChg chg="del">
          <pc:chgData name="Wei Li" userId="fae33518c2e5a771" providerId="LiveId" clId="{83597C3F-9596-424F-880B-060731757A89}" dt="2023-11-12T03:39:04.628" v="62" actId="47"/>
          <pc:sldLayoutMkLst>
            <pc:docMk/>
            <pc:sldMasterMk cId="4116308890" sldId="2147483809"/>
            <pc:sldLayoutMk cId="2434674167" sldId="2147483816"/>
          </pc:sldLayoutMkLst>
        </pc:sldLayoutChg>
        <pc:sldLayoutChg chg="del">
          <pc:chgData name="Wei Li" userId="fae33518c2e5a771" providerId="LiveId" clId="{83597C3F-9596-424F-880B-060731757A89}" dt="2023-11-12T03:39:04.628" v="62" actId="47"/>
          <pc:sldLayoutMkLst>
            <pc:docMk/>
            <pc:sldMasterMk cId="4116308890" sldId="2147483809"/>
            <pc:sldLayoutMk cId="2423956303" sldId="2147483817"/>
          </pc:sldLayoutMkLst>
        </pc:sldLayoutChg>
        <pc:sldLayoutChg chg="del">
          <pc:chgData name="Wei Li" userId="fae33518c2e5a771" providerId="LiveId" clId="{83597C3F-9596-424F-880B-060731757A89}" dt="2023-11-12T03:39:04.628" v="62" actId="47"/>
          <pc:sldLayoutMkLst>
            <pc:docMk/>
            <pc:sldMasterMk cId="4116308890" sldId="2147483809"/>
            <pc:sldLayoutMk cId="603519800" sldId="2147483818"/>
          </pc:sldLayoutMkLst>
        </pc:sldLayoutChg>
        <pc:sldLayoutChg chg="del">
          <pc:chgData name="Wei Li" userId="fae33518c2e5a771" providerId="LiveId" clId="{83597C3F-9596-424F-880B-060731757A89}" dt="2023-11-12T03:39:04.628" v="62" actId="47"/>
          <pc:sldLayoutMkLst>
            <pc:docMk/>
            <pc:sldMasterMk cId="4116308890" sldId="2147483809"/>
            <pc:sldLayoutMk cId="2041086643" sldId="2147483819"/>
          </pc:sldLayoutMkLst>
        </pc:sldLayoutChg>
        <pc:sldLayoutChg chg="del">
          <pc:chgData name="Wei Li" userId="fae33518c2e5a771" providerId="LiveId" clId="{83597C3F-9596-424F-880B-060731757A89}" dt="2023-11-12T03:39:04.628" v="62" actId="47"/>
          <pc:sldLayoutMkLst>
            <pc:docMk/>
            <pc:sldMasterMk cId="4116308890" sldId="2147483809"/>
            <pc:sldLayoutMk cId="541626874" sldId="2147483820"/>
          </pc:sldLayoutMkLst>
        </pc:sldLayoutChg>
      </pc:sldMasterChg>
      <pc:sldMasterChg chg="del delSldLayout">
        <pc:chgData name="Wei Li" userId="fae33518c2e5a771" providerId="LiveId" clId="{83597C3F-9596-424F-880B-060731757A89}" dt="2023-11-12T03:40:15.067" v="64" actId="47"/>
        <pc:sldMasterMkLst>
          <pc:docMk/>
          <pc:sldMasterMk cId="821492180" sldId="2147483821"/>
        </pc:sldMasterMkLst>
        <pc:sldLayoutChg chg="del">
          <pc:chgData name="Wei Li" userId="fae33518c2e5a771" providerId="LiveId" clId="{83597C3F-9596-424F-880B-060731757A89}" dt="2023-11-12T03:40:15.067" v="64" actId="47"/>
          <pc:sldLayoutMkLst>
            <pc:docMk/>
            <pc:sldMasterMk cId="821492180" sldId="2147483821"/>
            <pc:sldLayoutMk cId="1080240659" sldId="2147483822"/>
          </pc:sldLayoutMkLst>
        </pc:sldLayoutChg>
        <pc:sldLayoutChg chg="del">
          <pc:chgData name="Wei Li" userId="fae33518c2e5a771" providerId="LiveId" clId="{83597C3F-9596-424F-880B-060731757A89}" dt="2023-11-12T03:40:15.067" v="64" actId="47"/>
          <pc:sldLayoutMkLst>
            <pc:docMk/>
            <pc:sldMasterMk cId="821492180" sldId="2147483821"/>
            <pc:sldLayoutMk cId="1897498276" sldId="2147483823"/>
          </pc:sldLayoutMkLst>
        </pc:sldLayoutChg>
        <pc:sldLayoutChg chg="del">
          <pc:chgData name="Wei Li" userId="fae33518c2e5a771" providerId="LiveId" clId="{83597C3F-9596-424F-880B-060731757A89}" dt="2023-11-12T03:40:15.067" v="64" actId="47"/>
          <pc:sldLayoutMkLst>
            <pc:docMk/>
            <pc:sldMasterMk cId="821492180" sldId="2147483821"/>
            <pc:sldLayoutMk cId="2037158886" sldId="2147483824"/>
          </pc:sldLayoutMkLst>
        </pc:sldLayoutChg>
        <pc:sldLayoutChg chg="del">
          <pc:chgData name="Wei Li" userId="fae33518c2e5a771" providerId="LiveId" clId="{83597C3F-9596-424F-880B-060731757A89}" dt="2023-11-12T03:40:15.067" v="64" actId="47"/>
          <pc:sldLayoutMkLst>
            <pc:docMk/>
            <pc:sldMasterMk cId="821492180" sldId="2147483821"/>
            <pc:sldLayoutMk cId="920454267" sldId="2147483825"/>
          </pc:sldLayoutMkLst>
        </pc:sldLayoutChg>
        <pc:sldLayoutChg chg="del">
          <pc:chgData name="Wei Li" userId="fae33518c2e5a771" providerId="LiveId" clId="{83597C3F-9596-424F-880B-060731757A89}" dt="2023-11-12T03:40:15.067" v="64" actId="47"/>
          <pc:sldLayoutMkLst>
            <pc:docMk/>
            <pc:sldMasterMk cId="821492180" sldId="2147483821"/>
            <pc:sldLayoutMk cId="1554460692" sldId="2147483826"/>
          </pc:sldLayoutMkLst>
        </pc:sldLayoutChg>
        <pc:sldLayoutChg chg="del">
          <pc:chgData name="Wei Li" userId="fae33518c2e5a771" providerId="LiveId" clId="{83597C3F-9596-424F-880B-060731757A89}" dt="2023-11-12T03:40:15.067" v="64" actId="47"/>
          <pc:sldLayoutMkLst>
            <pc:docMk/>
            <pc:sldMasterMk cId="821492180" sldId="2147483821"/>
            <pc:sldLayoutMk cId="1617715215" sldId="2147483827"/>
          </pc:sldLayoutMkLst>
        </pc:sldLayoutChg>
        <pc:sldLayoutChg chg="del">
          <pc:chgData name="Wei Li" userId="fae33518c2e5a771" providerId="LiveId" clId="{83597C3F-9596-424F-880B-060731757A89}" dt="2023-11-12T03:40:15.067" v="64" actId="47"/>
          <pc:sldLayoutMkLst>
            <pc:docMk/>
            <pc:sldMasterMk cId="821492180" sldId="2147483821"/>
            <pc:sldLayoutMk cId="999343939" sldId="2147483828"/>
          </pc:sldLayoutMkLst>
        </pc:sldLayoutChg>
        <pc:sldLayoutChg chg="del">
          <pc:chgData name="Wei Li" userId="fae33518c2e5a771" providerId="LiveId" clId="{83597C3F-9596-424F-880B-060731757A89}" dt="2023-11-12T03:40:15.067" v="64" actId="47"/>
          <pc:sldLayoutMkLst>
            <pc:docMk/>
            <pc:sldMasterMk cId="821492180" sldId="2147483821"/>
            <pc:sldLayoutMk cId="2970911390" sldId="2147483829"/>
          </pc:sldLayoutMkLst>
        </pc:sldLayoutChg>
        <pc:sldLayoutChg chg="del">
          <pc:chgData name="Wei Li" userId="fae33518c2e5a771" providerId="LiveId" clId="{83597C3F-9596-424F-880B-060731757A89}" dt="2023-11-12T03:40:15.067" v="64" actId="47"/>
          <pc:sldLayoutMkLst>
            <pc:docMk/>
            <pc:sldMasterMk cId="821492180" sldId="2147483821"/>
            <pc:sldLayoutMk cId="1966523255" sldId="2147483830"/>
          </pc:sldLayoutMkLst>
        </pc:sldLayoutChg>
        <pc:sldLayoutChg chg="del">
          <pc:chgData name="Wei Li" userId="fae33518c2e5a771" providerId="LiveId" clId="{83597C3F-9596-424F-880B-060731757A89}" dt="2023-11-12T03:40:15.067" v="64" actId="47"/>
          <pc:sldLayoutMkLst>
            <pc:docMk/>
            <pc:sldMasterMk cId="821492180" sldId="2147483821"/>
            <pc:sldLayoutMk cId="33406291" sldId="2147483831"/>
          </pc:sldLayoutMkLst>
        </pc:sldLayoutChg>
        <pc:sldLayoutChg chg="del">
          <pc:chgData name="Wei Li" userId="fae33518c2e5a771" providerId="LiveId" clId="{83597C3F-9596-424F-880B-060731757A89}" dt="2023-11-12T03:40:15.067" v="64" actId="47"/>
          <pc:sldLayoutMkLst>
            <pc:docMk/>
            <pc:sldMasterMk cId="821492180" sldId="2147483821"/>
            <pc:sldLayoutMk cId="673808156" sldId="2147483832"/>
          </pc:sldLayoutMkLst>
        </pc:sldLayoutChg>
      </pc:sldMasterChg>
      <pc:sldMasterChg chg="del delSldLayout">
        <pc:chgData name="Wei Li" userId="fae33518c2e5a771" providerId="LiveId" clId="{83597C3F-9596-424F-880B-060731757A89}" dt="2023-11-12T03:38:32.290" v="61" actId="47"/>
        <pc:sldMasterMkLst>
          <pc:docMk/>
          <pc:sldMasterMk cId="2586098425" sldId="2147483833"/>
        </pc:sldMasterMkLst>
        <pc:sldLayoutChg chg="del">
          <pc:chgData name="Wei Li" userId="fae33518c2e5a771" providerId="LiveId" clId="{83597C3F-9596-424F-880B-060731757A89}" dt="2023-11-12T03:38:32.290" v="61" actId="47"/>
          <pc:sldLayoutMkLst>
            <pc:docMk/>
            <pc:sldMasterMk cId="2586098425" sldId="2147483833"/>
            <pc:sldLayoutMk cId="1475140696" sldId="2147483834"/>
          </pc:sldLayoutMkLst>
        </pc:sldLayoutChg>
        <pc:sldLayoutChg chg="del">
          <pc:chgData name="Wei Li" userId="fae33518c2e5a771" providerId="LiveId" clId="{83597C3F-9596-424F-880B-060731757A89}" dt="2023-11-12T03:38:32.290" v="61" actId="47"/>
          <pc:sldLayoutMkLst>
            <pc:docMk/>
            <pc:sldMasterMk cId="2586098425" sldId="2147483833"/>
            <pc:sldLayoutMk cId="3788249079" sldId="2147483835"/>
          </pc:sldLayoutMkLst>
        </pc:sldLayoutChg>
        <pc:sldLayoutChg chg="del">
          <pc:chgData name="Wei Li" userId="fae33518c2e5a771" providerId="LiveId" clId="{83597C3F-9596-424F-880B-060731757A89}" dt="2023-11-12T03:38:32.290" v="61" actId="47"/>
          <pc:sldLayoutMkLst>
            <pc:docMk/>
            <pc:sldMasterMk cId="2586098425" sldId="2147483833"/>
            <pc:sldLayoutMk cId="1276746482" sldId="2147483836"/>
          </pc:sldLayoutMkLst>
        </pc:sldLayoutChg>
        <pc:sldLayoutChg chg="del">
          <pc:chgData name="Wei Li" userId="fae33518c2e5a771" providerId="LiveId" clId="{83597C3F-9596-424F-880B-060731757A89}" dt="2023-11-12T03:38:32.290" v="61" actId="47"/>
          <pc:sldLayoutMkLst>
            <pc:docMk/>
            <pc:sldMasterMk cId="2586098425" sldId="2147483833"/>
            <pc:sldLayoutMk cId="2938358779" sldId="2147483837"/>
          </pc:sldLayoutMkLst>
        </pc:sldLayoutChg>
        <pc:sldLayoutChg chg="del">
          <pc:chgData name="Wei Li" userId="fae33518c2e5a771" providerId="LiveId" clId="{83597C3F-9596-424F-880B-060731757A89}" dt="2023-11-12T03:38:32.290" v="61" actId="47"/>
          <pc:sldLayoutMkLst>
            <pc:docMk/>
            <pc:sldMasterMk cId="2586098425" sldId="2147483833"/>
            <pc:sldLayoutMk cId="1091166662" sldId="2147483838"/>
          </pc:sldLayoutMkLst>
        </pc:sldLayoutChg>
        <pc:sldLayoutChg chg="del">
          <pc:chgData name="Wei Li" userId="fae33518c2e5a771" providerId="LiveId" clId="{83597C3F-9596-424F-880B-060731757A89}" dt="2023-11-12T03:38:32.290" v="61" actId="47"/>
          <pc:sldLayoutMkLst>
            <pc:docMk/>
            <pc:sldMasterMk cId="2586098425" sldId="2147483833"/>
            <pc:sldLayoutMk cId="1705085378" sldId="2147483839"/>
          </pc:sldLayoutMkLst>
        </pc:sldLayoutChg>
        <pc:sldLayoutChg chg="del">
          <pc:chgData name="Wei Li" userId="fae33518c2e5a771" providerId="LiveId" clId="{83597C3F-9596-424F-880B-060731757A89}" dt="2023-11-12T03:38:32.290" v="61" actId="47"/>
          <pc:sldLayoutMkLst>
            <pc:docMk/>
            <pc:sldMasterMk cId="2586098425" sldId="2147483833"/>
            <pc:sldLayoutMk cId="1345557975" sldId="2147483840"/>
          </pc:sldLayoutMkLst>
        </pc:sldLayoutChg>
        <pc:sldLayoutChg chg="del">
          <pc:chgData name="Wei Li" userId="fae33518c2e5a771" providerId="LiveId" clId="{83597C3F-9596-424F-880B-060731757A89}" dt="2023-11-12T03:38:32.290" v="61" actId="47"/>
          <pc:sldLayoutMkLst>
            <pc:docMk/>
            <pc:sldMasterMk cId="2586098425" sldId="2147483833"/>
            <pc:sldLayoutMk cId="2388240096" sldId="2147483841"/>
          </pc:sldLayoutMkLst>
        </pc:sldLayoutChg>
        <pc:sldLayoutChg chg="del">
          <pc:chgData name="Wei Li" userId="fae33518c2e5a771" providerId="LiveId" clId="{83597C3F-9596-424F-880B-060731757A89}" dt="2023-11-12T03:38:32.290" v="61" actId="47"/>
          <pc:sldLayoutMkLst>
            <pc:docMk/>
            <pc:sldMasterMk cId="2586098425" sldId="2147483833"/>
            <pc:sldLayoutMk cId="2213049452" sldId="2147483842"/>
          </pc:sldLayoutMkLst>
        </pc:sldLayoutChg>
        <pc:sldLayoutChg chg="del">
          <pc:chgData name="Wei Li" userId="fae33518c2e5a771" providerId="LiveId" clId="{83597C3F-9596-424F-880B-060731757A89}" dt="2023-11-12T03:38:32.290" v="61" actId="47"/>
          <pc:sldLayoutMkLst>
            <pc:docMk/>
            <pc:sldMasterMk cId="2586098425" sldId="2147483833"/>
            <pc:sldLayoutMk cId="4016615235" sldId="2147483843"/>
          </pc:sldLayoutMkLst>
        </pc:sldLayoutChg>
        <pc:sldLayoutChg chg="del">
          <pc:chgData name="Wei Li" userId="fae33518c2e5a771" providerId="LiveId" clId="{83597C3F-9596-424F-880B-060731757A89}" dt="2023-11-12T03:38:32.290" v="61" actId="47"/>
          <pc:sldLayoutMkLst>
            <pc:docMk/>
            <pc:sldMasterMk cId="2586098425" sldId="2147483833"/>
            <pc:sldLayoutMk cId="611919146" sldId="2147483844"/>
          </pc:sldLayoutMkLst>
        </pc:sldLayoutChg>
        <pc:sldLayoutChg chg="del">
          <pc:chgData name="Wei Li" userId="fae33518c2e5a771" providerId="LiveId" clId="{83597C3F-9596-424F-880B-060731757A89}" dt="2023-11-12T03:38:32.290" v="61" actId="47"/>
          <pc:sldLayoutMkLst>
            <pc:docMk/>
            <pc:sldMasterMk cId="2586098425" sldId="2147483833"/>
            <pc:sldLayoutMk cId="480982543" sldId="2147483845"/>
          </pc:sldLayoutMkLst>
        </pc:sldLayoutChg>
        <pc:sldLayoutChg chg="del">
          <pc:chgData name="Wei Li" userId="fae33518c2e5a771" providerId="LiveId" clId="{83597C3F-9596-424F-880B-060731757A89}" dt="2023-11-12T03:38:32.290" v="61" actId="47"/>
          <pc:sldLayoutMkLst>
            <pc:docMk/>
            <pc:sldMasterMk cId="2586098425" sldId="2147483833"/>
            <pc:sldLayoutMk cId="2471051929" sldId="2147483846"/>
          </pc:sldLayoutMkLst>
        </pc:sldLayoutChg>
        <pc:sldLayoutChg chg="del">
          <pc:chgData name="Wei Li" userId="fae33518c2e5a771" providerId="LiveId" clId="{83597C3F-9596-424F-880B-060731757A89}" dt="2023-11-12T03:38:32.290" v="61" actId="47"/>
          <pc:sldLayoutMkLst>
            <pc:docMk/>
            <pc:sldMasterMk cId="2586098425" sldId="2147483833"/>
            <pc:sldLayoutMk cId="1222906405" sldId="2147483847"/>
          </pc:sldLayoutMkLst>
        </pc:sldLayoutChg>
        <pc:sldLayoutChg chg="del">
          <pc:chgData name="Wei Li" userId="fae33518c2e5a771" providerId="LiveId" clId="{83597C3F-9596-424F-880B-060731757A89}" dt="2023-11-12T03:38:32.290" v="61" actId="47"/>
          <pc:sldLayoutMkLst>
            <pc:docMk/>
            <pc:sldMasterMk cId="2586098425" sldId="2147483833"/>
            <pc:sldLayoutMk cId="1486419201" sldId="2147483848"/>
          </pc:sldLayoutMkLst>
        </pc:sldLayoutChg>
        <pc:sldLayoutChg chg="del">
          <pc:chgData name="Wei Li" userId="fae33518c2e5a771" providerId="LiveId" clId="{83597C3F-9596-424F-880B-060731757A89}" dt="2023-11-12T03:38:32.290" v="61" actId="47"/>
          <pc:sldLayoutMkLst>
            <pc:docMk/>
            <pc:sldMasterMk cId="2586098425" sldId="2147483833"/>
            <pc:sldLayoutMk cId="439600679" sldId="2147483849"/>
          </pc:sldLayoutMkLst>
        </pc:sldLayoutChg>
      </pc:sldMasterChg>
      <pc:sldMasterChg chg="del delSldLayout">
        <pc:chgData name="Wei Li" userId="fae33518c2e5a771" providerId="LiveId" clId="{83597C3F-9596-424F-880B-060731757A89}" dt="2023-11-12T03:38:32.290" v="61" actId="47"/>
        <pc:sldMasterMkLst>
          <pc:docMk/>
          <pc:sldMasterMk cId="1455298432" sldId="2147483850"/>
        </pc:sldMasterMkLst>
        <pc:sldLayoutChg chg="del">
          <pc:chgData name="Wei Li" userId="fae33518c2e5a771" providerId="LiveId" clId="{83597C3F-9596-424F-880B-060731757A89}" dt="2023-11-12T03:38:32.290" v="61" actId="47"/>
          <pc:sldLayoutMkLst>
            <pc:docMk/>
            <pc:sldMasterMk cId="1455298432" sldId="2147483850"/>
            <pc:sldLayoutMk cId="1173375127" sldId="2147483851"/>
          </pc:sldLayoutMkLst>
        </pc:sldLayoutChg>
        <pc:sldLayoutChg chg="del">
          <pc:chgData name="Wei Li" userId="fae33518c2e5a771" providerId="LiveId" clId="{83597C3F-9596-424F-880B-060731757A89}" dt="2023-11-12T03:38:32.290" v="61" actId="47"/>
          <pc:sldLayoutMkLst>
            <pc:docMk/>
            <pc:sldMasterMk cId="1455298432" sldId="2147483850"/>
            <pc:sldLayoutMk cId="3753429555" sldId="2147483852"/>
          </pc:sldLayoutMkLst>
        </pc:sldLayoutChg>
        <pc:sldLayoutChg chg="del">
          <pc:chgData name="Wei Li" userId="fae33518c2e5a771" providerId="LiveId" clId="{83597C3F-9596-424F-880B-060731757A89}" dt="2023-11-12T03:38:32.290" v="61" actId="47"/>
          <pc:sldLayoutMkLst>
            <pc:docMk/>
            <pc:sldMasterMk cId="1455298432" sldId="2147483850"/>
            <pc:sldLayoutMk cId="338048438" sldId="2147483853"/>
          </pc:sldLayoutMkLst>
        </pc:sldLayoutChg>
        <pc:sldLayoutChg chg="del">
          <pc:chgData name="Wei Li" userId="fae33518c2e5a771" providerId="LiveId" clId="{83597C3F-9596-424F-880B-060731757A89}" dt="2023-11-12T03:38:32.290" v="61" actId="47"/>
          <pc:sldLayoutMkLst>
            <pc:docMk/>
            <pc:sldMasterMk cId="1455298432" sldId="2147483850"/>
            <pc:sldLayoutMk cId="3876234011" sldId="2147483854"/>
          </pc:sldLayoutMkLst>
        </pc:sldLayoutChg>
        <pc:sldLayoutChg chg="del">
          <pc:chgData name="Wei Li" userId="fae33518c2e5a771" providerId="LiveId" clId="{83597C3F-9596-424F-880B-060731757A89}" dt="2023-11-12T03:38:32.290" v="61" actId="47"/>
          <pc:sldLayoutMkLst>
            <pc:docMk/>
            <pc:sldMasterMk cId="1455298432" sldId="2147483850"/>
            <pc:sldLayoutMk cId="2933265872" sldId="2147483855"/>
          </pc:sldLayoutMkLst>
        </pc:sldLayoutChg>
        <pc:sldLayoutChg chg="del">
          <pc:chgData name="Wei Li" userId="fae33518c2e5a771" providerId="LiveId" clId="{83597C3F-9596-424F-880B-060731757A89}" dt="2023-11-12T03:38:32.290" v="61" actId="47"/>
          <pc:sldLayoutMkLst>
            <pc:docMk/>
            <pc:sldMasterMk cId="1455298432" sldId="2147483850"/>
            <pc:sldLayoutMk cId="3547400292" sldId="2147483856"/>
          </pc:sldLayoutMkLst>
        </pc:sldLayoutChg>
        <pc:sldLayoutChg chg="del">
          <pc:chgData name="Wei Li" userId="fae33518c2e5a771" providerId="LiveId" clId="{83597C3F-9596-424F-880B-060731757A89}" dt="2023-11-12T03:38:32.290" v="61" actId="47"/>
          <pc:sldLayoutMkLst>
            <pc:docMk/>
            <pc:sldMasterMk cId="1455298432" sldId="2147483850"/>
            <pc:sldLayoutMk cId="37809796" sldId="2147483857"/>
          </pc:sldLayoutMkLst>
        </pc:sldLayoutChg>
        <pc:sldLayoutChg chg="del">
          <pc:chgData name="Wei Li" userId="fae33518c2e5a771" providerId="LiveId" clId="{83597C3F-9596-424F-880B-060731757A89}" dt="2023-11-12T03:38:32.290" v="61" actId="47"/>
          <pc:sldLayoutMkLst>
            <pc:docMk/>
            <pc:sldMasterMk cId="1455298432" sldId="2147483850"/>
            <pc:sldLayoutMk cId="910635594" sldId="2147483858"/>
          </pc:sldLayoutMkLst>
        </pc:sldLayoutChg>
        <pc:sldLayoutChg chg="del">
          <pc:chgData name="Wei Li" userId="fae33518c2e5a771" providerId="LiveId" clId="{83597C3F-9596-424F-880B-060731757A89}" dt="2023-11-12T03:38:32.290" v="61" actId="47"/>
          <pc:sldLayoutMkLst>
            <pc:docMk/>
            <pc:sldMasterMk cId="1455298432" sldId="2147483850"/>
            <pc:sldLayoutMk cId="4191424693" sldId="2147483859"/>
          </pc:sldLayoutMkLst>
        </pc:sldLayoutChg>
        <pc:sldLayoutChg chg="del">
          <pc:chgData name="Wei Li" userId="fae33518c2e5a771" providerId="LiveId" clId="{83597C3F-9596-424F-880B-060731757A89}" dt="2023-11-12T03:38:32.290" v="61" actId="47"/>
          <pc:sldLayoutMkLst>
            <pc:docMk/>
            <pc:sldMasterMk cId="1455298432" sldId="2147483850"/>
            <pc:sldLayoutMk cId="687569357" sldId="2147483860"/>
          </pc:sldLayoutMkLst>
        </pc:sldLayoutChg>
        <pc:sldLayoutChg chg="del">
          <pc:chgData name="Wei Li" userId="fae33518c2e5a771" providerId="LiveId" clId="{83597C3F-9596-424F-880B-060731757A89}" dt="2023-11-12T03:38:32.290" v="61" actId="47"/>
          <pc:sldLayoutMkLst>
            <pc:docMk/>
            <pc:sldMasterMk cId="1455298432" sldId="2147483850"/>
            <pc:sldLayoutMk cId="4175889390" sldId="2147483861"/>
          </pc:sldLayoutMkLst>
        </pc:sldLayoutChg>
      </pc:sldMasterChg>
      <pc:sldMasterChg chg="del delSldLayout">
        <pc:chgData name="Wei Li" userId="fae33518c2e5a771" providerId="LiveId" clId="{83597C3F-9596-424F-880B-060731757A89}" dt="2023-11-12T03:38:32.290" v="61" actId="47"/>
        <pc:sldMasterMkLst>
          <pc:docMk/>
          <pc:sldMasterMk cId="2535646002" sldId="2147483862"/>
        </pc:sldMasterMkLst>
        <pc:sldLayoutChg chg="del">
          <pc:chgData name="Wei Li" userId="fae33518c2e5a771" providerId="LiveId" clId="{83597C3F-9596-424F-880B-060731757A89}" dt="2023-11-12T03:38:32.290" v="61" actId="47"/>
          <pc:sldLayoutMkLst>
            <pc:docMk/>
            <pc:sldMasterMk cId="2535646002" sldId="2147483862"/>
            <pc:sldLayoutMk cId="4100213114" sldId="2147483863"/>
          </pc:sldLayoutMkLst>
        </pc:sldLayoutChg>
        <pc:sldLayoutChg chg="del">
          <pc:chgData name="Wei Li" userId="fae33518c2e5a771" providerId="LiveId" clId="{83597C3F-9596-424F-880B-060731757A89}" dt="2023-11-12T03:38:32.290" v="61" actId="47"/>
          <pc:sldLayoutMkLst>
            <pc:docMk/>
            <pc:sldMasterMk cId="2535646002" sldId="2147483862"/>
            <pc:sldLayoutMk cId="3519832055" sldId="2147483864"/>
          </pc:sldLayoutMkLst>
        </pc:sldLayoutChg>
        <pc:sldLayoutChg chg="del">
          <pc:chgData name="Wei Li" userId="fae33518c2e5a771" providerId="LiveId" clId="{83597C3F-9596-424F-880B-060731757A89}" dt="2023-11-12T03:38:32.290" v="61" actId="47"/>
          <pc:sldLayoutMkLst>
            <pc:docMk/>
            <pc:sldMasterMk cId="2535646002" sldId="2147483862"/>
            <pc:sldLayoutMk cId="1027540261" sldId="2147483865"/>
          </pc:sldLayoutMkLst>
        </pc:sldLayoutChg>
        <pc:sldLayoutChg chg="del">
          <pc:chgData name="Wei Li" userId="fae33518c2e5a771" providerId="LiveId" clId="{83597C3F-9596-424F-880B-060731757A89}" dt="2023-11-12T03:38:32.290" v="61" actId="47"/>
          <pc:sldLayoutMkLst>
            <pc:docMk/>
            <pc:sldMasterMk cId="2535646002" sldId="2147483862"/>
            <pc:sldLayoutMk cId="2505816498" sldId="2147483866"/>
          </pc:sldLayoutMkLst>
        </pc:sldLayoutChg>
        <pc:sldLayoutChg chg="del">
          <pc:chgData name="Wei Li" userId="fae33518c2e5a771" providerId="LiveId" clId="{83597C3F-9596-424F-880B-060731757A89}" dt="2023-11-12T03:38:32.290" v="61" actId="47"/>
          <pc:sldLayoutMkLst>
            <pc:docMk/>
            <pc:sldMasterMk cId="2535646002" sldId="2147483862"/>
            <pc:sldLayoutMk cId="2303511761" sldId="2147483867"/>
          </pc:sldLayoutMkLst>
        </pc:sldLayoutChg>
        <pc:sldLayoutChg chg="del">
          <pc:chgData name="Wei Li" userId="fae33518c2e5a771" providerId="LiveId" clId="{83597C3F-9596-424F-880B-060731757A89}" dt="2023-11-12T03:38:32.290" v="61" actId="47"/>
          <pc:sldLayoutMkLst>
            <pc:docMk/>
            <pc:sldMasterMk cId="2535646002" sldId="2147483862"/>
            <pc:sldLayoutMk cId="2469286278" sldId="2147483868"/>
          </pc:sldLayoutMkLst>
        </pc:sldLayoutChg>
        <pc:sldLayoutChg chg="del">
          <pc:chgData name="Wei Li" userId="fae33518c2e5a771" providerId="LiveId" clId="{83597C3F-9596-424F-880B-060731757A89}" dt="2023-11-12T03:38:32.290" v="61" actId="47"/>
          <pc:sldLayoutMkLst>
            <pc:docMk/>
            <pc:sldMasterMk cId="2535646002" sldId="2147483862"/>
            <pc:sldLayoutMk cId="2116576695" sldId="2147483869"/>
          </pc:sldLayoutMkLst>
        </pc:sldLayoutChg>
        <pc:sldLayoutChg chg="del">
          <pc:chgData name="Wei Li" userId="fae33518c2e5a771" providerId="LiveId" clId="{83597C3F-9596-424F-880B-060731757A89}" dt="2023-11-12T03:38:32.290" v="61" actId="47"/>
          <pc:sldLayoutMkLst>
            <pc:docMk/>
            <pc:sldMasterMk cId="2535646002" sldId="2147483862"/>
            <pc:sldLayoutMk cId="3396706138" sldId="2147483870"/>
          </pc:sldLayoutMkLst>
        </pc:sldLayoutChg>
        <pc:sldLayoutChg chg="del">
          <pc:chgData name="Wei Li" userId="fae33518c2e5a771" providerId="LiveId" clId="{83597C3F-9596-424F-880B-060731757A89}" dt="2023-11-12T03:38:32.290" v="61" actId="47"/>
          <pc:sldLayoutMkLst>
            <pc:docMk/>
            <pc:sldMasterMk cId="2535646002" sldId="2147483862"/>
            <pc:sldLayoutMk cId="277274595" sldId="2147483871"/>
          </pc:sldLayoutMkLst>
        </pc:sldLayoutChg>
      </pc:sldMasterChg>
      <pc:sldMasterChg chg="del delSldLayout">
        <pc:chgData name="Wei Li" userId="fae33518c2e5a771" providerId="LiveId" clId="{83597C3F-9596-424F-880B-060731757A89}" dt="2023-11-12T03:38:32.290" v="61" actId="47"/>
        <pc:sldMasterMkLst>
          <pc:docMk/>
          <pc:sldMasterMk cId="162025235" sldId="2147483872"/>
        </pc:sldMasterMkLst>
        <pc:sldLayoutChg chg="del">
          <pc:chgData name="Wei Li" userId="fae33518c2e5a771" providerId="LiveId" clId="{83597C3F-9596-424F-880B-060731757A89}" dt="2023-11-12T03:38:32.290" v="61" actId="47"/>
          <pc:sldLayoutMkLst>
            <pc:docMk/>
            <pc:sldMasterMk cId="162025235" sldId="2147483872"/>
            <pc:sldLayoutMk cId="1710178314" sldId="2147483873"/>
          </pc:sldLayoutMkLst>
        </pc:sldLayoutChg>
        <pc:sldLayoutChg chg="del">
          <pc:chgData name="Wei Li" userId="fae33518c2e5a771" providerId="LiveId" clId="{83597C3F-9596-424F-880B-060731757A89}" dt="2023-11-12T03:38:32.290" v="61" actId="47"/>
          <pc:sldLayoutMkLst>
            <pc:docMk/>
            <pc:sldMasterMk cId="162025235" sldId="2147483872"/>
            <pc:sldLayoutMk cId="3322701077" sldId="2147483874"/>
          </pc:sldLayoutMkLst>
        </pc:sldLayoutChg>
        <pc:sldLayoutChg chg="del">
          <pc:chgData name="Wei Li" userId="fae33518c2e5a771" providerId="LiveId" clId="{83597C3F-9596-424F-880B-060731757A89}" dt="2023-11-12T03:38:32.290" v="61" actId="47"/>
          <pc:sldLayoutMkLst>
            <pc:docMk/>
            <pc:sldMasterMk cId="162025235" sldId="2147483872"/>
            <pc:sldLayoutMk cId="2029744175" sldId="2147483875"/>
          </pc:sldLayoutMkLst>
        </pc:sldLayoutChg>
        <pc:sldLayoutChg chg="del">
          <pc:chgData name="Wei Li" userId="fae33518c2e5a771" providerId="LiveId" clId="{83597C3F-9596-424F-880B-060731757A89}" dt="2023-11-12T03:38:32.290" v="61" actId="47"/>
          <pc:sldLayoutMkLst>
            <pc:docMk/>
            <pc:sldMasterMk cId="162025235" sldId="2147483872"/>
            <pc:sldLayoutMk cId="2556992023" sldId="2147483876"/>
          </pc:sldLayoutMkLst>
        </pc:sldLayoutChg>
        <pc:sldLayoutChg chg="del">
          <pc:chgData name="Wei Li" userId="fae33518c2e5a771" providerId="LiveId" clId="{83597C3F-9596-424F-880B-060731757A89}" dt="2023-11-12T03:38:32.290" v="61" actId="47"/>
          <pc:sldLayoutMkLst>
            <pc:docMk/>
            <pc:sldMasterMk cId="162025235" sldId="2147483872"/>
            <pc:sldLayoutMk cId="39363758" sldId="2147483877"/>
          </pc:sldLayoutMkLst>
        </pc:sldLayoutChg>
        <pc:sldLayoutChg chg="del">
          <pc:chgData name="Wei Li" userId="fae33518c2e5a771" providerId="LiveId" clId="{83597C3F-9596-424F-880B-060731757A89}" dt="2023-11-12T03:38:32.290" v="61" actId="47"/>
          <pc:sldLayoutMkLst>
            <pc:docMk/>
            <pc:sldMasterMk cId="162025235" sldId="2147483872"/>
            <pc:sldLayoutMk cId="2790281469" sldId="2147483878"/>
          </pc:sldLayoutMkLst>
        </pc:sldLayoutChg>
        <pc:sldLayoutChg chg="del">
          <pc:chgData name="Wei Li" userId="fae33518c2e5a771" providerId="LiveId" clId="{83597C3F-9596-424F-880B-060731757A89}" dt="2023-11-12T03:38:32.290" v="61" actId="47"/>
          <pc:sldLayoutMkLst>
            <pc:docMk/>
            <pc:sldMasterMk cId="162025235" sldId="2147483872"/>
            <pc:sldLayoutMk cId="2627958450" sldId="2147483879"/>
          </pc:sldLayoutMkLst>
        </pc:sldLayoutChg>
        <pc:sldLayoutChg chg="del">
          <pc:chgData name="Wei Li" userId="fae33518c2e5a771" providerId="LiveId" clId="{83597C3F-9596-424F-880B-060731757A89}" dt="2023-11-12T03:38:32.290" v="61" actId="47"/>
          <pc:sldLayoutMkLst>
            <pc:docMk/>
            <pc:sldMasterMk cId="162025235" sldId="2147483872"/>
            <pc:sldLayoutMk cId="3990372326" sldId="2147483880"/>
          </pc:sldLayoutMkLst>
        </pc:sldLayoutChg>
        <pc:sldLayoutChg chg="del">
          <pc:chgData name="Wei Li" userId="fae33518c2e5a771" providerId="LiveId" clId="{83597C3F-9596-424F-880B-060731757A89}" dt="2023-11-12T03:38:32.290" v="61" actId="47"/>
          <pc:sldLayoutMkLst>
            <pc:docMk/>
            <pc:sldMasterMk cId="162025235" sldId="2147483872"/>
            <pc:sldLayoutMk cId="1534534833" sldId="2147483881"/>
          </pc:sldLayoutMkLst>
        </pc:sldLayoutChg>
        <pc:sldLayoutChg chg="del">
          <pc:chgData name="Wei Li" userId="fae33518c2e5a771" providerId="LiveId" clId="{83597C3F-9596-424F-880B-060731757A89}" dt="2023-11-12T03:38:32.290" v="61" actId="47"/>
          <pc:sldLayoutMkLst>
            <pc:docMk/>
            <pc:sldMasterMk cId="162025235" sldId="2147483872"/>
            <pc:sldLayoutMk cId="2814113996" sldId="2147483882"/>
          </pc:sldLayoutMkLst>
        </pc:sldLayoutChg>
        <pc:sldLayoutChg chg="del">
          <pc:chgData name="Wei Li" userId="fae33518c2e5a771" providerId="LiveId" clId="{83597C3F-9596-424F-880B-060731757A89}" dt="2023-11-12T03:38:32.290" v="61" actId="47"/>
          <pc:sldLayoutMkLst>
            <pc:docMk/>
            <pc:sldMasterMk cId="162025235" sldId="2147483872"/>
            <pc:sldLayoutMk cId="2071717634" sldId="2147483883"/>
          </pc:sldLayoutMkLst>
        </pc:sldLayoutChg>
        <pc:sldLayoutChg chg="del">
          <pc:chgData name="Wei Li" userId="fae33518c2e5a771" providerId="LiveId" clId="{83597C3F-9596-424F-880B-060731757A89}" dt="2023-11-12T03:38:32.290" v="61" actId="47"/>
          <pc:sldLayoutMkLst>
            <pc:docMk/>
            <pc:sldMasterMk cId="162025235" sldId="2147483872"/>
            <pc:sldLayoutMk cId="4132046558" sldId="2147483884"/>
          </pc:sldLayoutMkLst>
        </pc:sldLayoutChg>
        <pc:sldLayoutChg chg="del">
          <pc:chgData name="Wei Li" userId="fae33518c2e5a771" providerId="LiveId" clId="{83597C3F-9596-424F-880B-060731757A89}" dt="2023-11-12T03:38:32.290" v="61" actId="47"/>
          <pc:sldLayoutMkLst>
            <pc:docMk/>
            <pc:sldMasterMk cId="162025235" sldId="2147483872"/>
            <pc:sldLayoutMk cId="1834268866" sldId="2147483885"/>
          </pc:sldLayoutMkLst>
        </pc:sldLayoutChg>
        <pc:sldLayoutChg chg="del">
          <pc:chgData name="Wei Li" userId="fae33518c2e5a771" providerId="LiveId" clId="{83597C3F-9596-424F-880B-060731757A89}" dt="2023-11-12T03:38:32.290" v="61" actId="47"/>
          <pc:sldLayoutMkLst>
            <pc:docMk/>
            <pc:sldMasterMk cId="162025235" sldId="2147483872"/>
            <pc:sldLayoutMk cId="1625359548" sldId="2147483886"/>
          </pc:sldLayoutMkLst>
        </pc:sldLayoutChg>
        <pc:sldLayoutChg chg="del">
          <pc:chgData name="Wei Li" userId="fae33518c2e5a771" providerId="LiveId" clId="{83597C3F-9596-424F-880B-060731757A89}" dt="2023-11-12T03:38:32.290" v="61" actId="47"/>
          <pc:sldLayoutMkLst>
            <pc:docMk/>
            <pc:sldMasterMk cId="162025235" sldId="2147483872"/>
            <pc:sldLayoutMk cId="3338540481" sldId="2147483887"/>
          </pc:sldLayoutMkLst>
        </pc:sldLayoutChg>
      </pc:sldMasterChg>
      <pc:sldMasterChg chg="del delSldLayout">
        <pc:chgData name="Wei Li" userId="fae33518c2e5a771" providerId="LiveId" clId="{83597C3F-9596-424F-880B-060731757A89}" dt="2023-11-12T03:39:47.056" v="63" actId="47"/>
        <pc:sldMasterMkLst>
          <pc:docMk/>
          <pc:sldMasterMk cId="1752705277" sldId="2147483888"/>
        </pc:sldMasterMkLst>
        <pc:sldLayoutChg chg="del">
          <pc:chgData name="Wei Li" userId="fae33518c2e5a771" providerId="LiveId" clId="{83597C3F-9596-424F-880B-060731757A89}" dt="2023-11-12T03:39:47.056" v="63" actId="47"/>
          <pc:sldLayoutMkLst>
            <pc:docMk/>
            <pc:sldMasterMk cId="1752705277" sldId="2147483888"/>
            <pc:sldLayoutMk cId="4263436880" sldId="2147483889"/>
          </pc:sldLayoutMkLst>
        </pc:sldLayoutChg>
        <pc:sldLayoutChg chg="del">
          <pc:chgData name="Wei Li" userId="fae33518c2e5a771" providerId="LiveId" clId="{83597C3F-9596-424F-880B-060731757A89}" dt="2023-11-12T03:39:47.056" v="63" actId="47"/>
          <pc:sldLayoutMkLst>
            <pc:docMk/>
            <pc:sldMasterMk cId="1752705277" sldId="2147483888"/>
            <pc:sldLayoutMk cId="3604721574" sldId="2147483890"/>
          </pc:sldLayoutMkLst>
        </pc:sldLayoutChg>
        <pc:sldLayoutChg chg="del">
          <pc:chgData name="Wei Li" userId="fae33518c2e5a771" providerId="LiveId" clId="{83597C3F-9596-424F-880B-060731757A89}" dt="2023-11-12T03:39:47.056" v="63" actId="47"/>
          <pc:sldLayoutMkLst>
            <pc:docMk/>
            <pc:sldMasterMk cId="1752705277" sldId="2147483888"/>
            <pc:sldLayoutMk cId="1637807080" sldId="2147483891"/>
          </pc:sldLayoutMkLst>
        </pc:sldLayoutChg>
        <pc:sldLayoutChg chg="del">
          <pc:chgData name="Wei Li" userId="fae33518c2e5a771" providerId="LiveId" clId="{83597C3F-9596-424F-880B-060731757A89}" dt="2023-11-12T03:39:47.056" v="63" actId="47"/>
          <pc:sldLayoutMkLst>
            <pc:docMk/>
            <pc:sldMasterMk cId="1752705277" sldId="2147483888"/>
            <pc:sldLayoutMk cId="1644286105" sldId="2147483892"/>
          </pc:sldLayoutMkLst>
        </pc:sldLayoutChg>
        <pc:sldLayoutChg chg="del">
          <pc:chgData name="Wei Li" userId="fae33518c2e5a771" providerId="LiveId" clId="{83597C3F-9596-424F-880B-060731757A89}" dt="2023-11-12T03:39:47.056" v="63" actId="47"/>
          <pc:sldLayoutMkLst>
            <pc:docMk/>
            <pc:sldMasterMk cId="1752705277" sldId="2147483888"/>
            <pc:sldLayoutMk cId="2540141939" sldId="2147483893"/>
          </pc:sldLayoutMkLst>
        </pc:sldLayoutChg>
        <pc:sldLayoutChg chg="del">
          <pc:chgData name="Wei Li" userId="fae33518c2e5a771" providerId="LiveId" clId="{83597C3F-9596-424F-880B-060731757A89}" dt="2023-11-12T03:39:47.056" v="63" actId="47"/>
          <pc:sldLayoutMkLst>
            <pc:docMk/>
            <pc:sldMasterMk cId="1752705277" sldId="2147483888"/>
            <pc:sldLayoutMk cId="1887578352" sldId="2147483894"/>
          </pc:sldLayoutMkLst>
        </pc:sldLayoutChg>
        <pc:sldLayoutChg chg="del">
          <pc:chgData name="Wei Li" userId="fae33518c2e5a771" providerId="LiveId" clId="{83597C3F-9596-424F-880B-060731757A89}" dt="2023-11-12T03:39:47.056" v="63" actId="47"/>
          <pc:sldLayoutMkLst>
            <pc:docMk/>
            <pc:sldMasterMk cId="1752705277" sldId="2147483888"/>
            <pc:sldLayoutMk cId="98147390" sldId="2147483895"/>
          </pc:sldLayoutMkLst>
        </pc:sldLayoutChg>
        <pc:sldLayoutChg chg="del">
          <pc:chgData name="Wei Li" userId="fae33518c2e5a771" providerId="LiveId" clId="{83597C3F-9596-424F-880B-060731757A89}" dt="2023-11-12T03:39:47.056" v="63" actId="47"/>
          <pc:sldLayoutMkLst>
            <pc:docMk/>
            <pc:sldMasterMk cId="1752705277" sldId="2147483888"/>
            <pc:sldLayoutMk cId="1055161376" sldId="2147483896"/>
          </pc:sldLayoutMkLst>
        </pc:sldLayoutChg>
        <pc:sldLayoutChg chg="del">
          <pc:chgData name="Wei Li" userId="fae33518c2e5a771" providerId="LiveId" clId="{83597C3F-9596-424F-880B-060731757A89}" dt="2023-11-12T03:39:47.056" v="63" actId="47"/>
          <pc:sldLayoutMkLst>
            <pc:docMk/>
            <pc:sldMasterMk cId="1752705277" sldId="2147483888"/>
            <pc:sldLayoutMk cId="2891984178" sldId="2147483897"/>
          </pc:sldLayoutMkLst>
        </pc:sldLayoutChg>
      </pc:sldMasterChg>
    </pc:docChg>
  </pc:docChgLst>
  <pc:docChgLst>
    <pc:chgData name="Wei Li" userId="fae33518c2e5a771" providerId="LiveId" clId="{0F871CF8-2E81-435A-B20D-8982C8558FC0}"/>
    <pc:docChg chg="undo custSel addSld delSld modSld delMainMaster">
      <pc:chgData name="Wei Li" userId="fae33518c2e5a771" providerId="LiveId" clId="{0F871CF8-2E81-435A-B20D-8982C8558FC0}" dt="2024-06-09T05:08:35.190" v="119" actId="2696"/>
      <pc:docMkLst>
        <pc:docMk/>
      </pc:docMkLst>
      <pc:sldChg chg="del">
        <pc:chgData name="Wei Li" userId="fae33518c2e5a771" providerId="LiveId" clId="{0F871CF8-2E81-435A-B20D-8982C8558FC0}" dt="2024-06-09T04:41:39.901" v="43" actId="47"/>
        <pc:sldMkLst>
          <pc:docMk/>
          <pc:sldMk cId="2259308896" sldId="256"/>
        </pc:sldMkLst>
      </pc:sldChg>
      <pc:sldChg chg="del">
        <pc:chgData name="Wei Li" userId="fae33518c2e5a771" providerId="LiveId" clId="{0F871CF8-2E81-435A-B20D-8982C8558FC0}" dt="2024-06-09T04:47:26.406" v="53" actId="47"/>
        <pc:sldMkLst>
          <pc:docMk/>
          <pc:sldMk cId="1677767936" sldId="257"/>
        </pc:sldMkLst>
      </pc:sldChg>
      <pc:sldChg chg="del">
        <pc:chgData name="Wei Li" userId="fae33518c2e5a771" providerId="LiveId" clId="{0F871CF8-2E81-435A-B20D-8982C8558FC0}" dt="2024-06-09T04:47:26.406" v="53" actId="47"/>
        <pc:sldMkLst>
          <pc:docMk/>
          <pc:sldMk cId="1912464418" sldId="258"/>
        </pc:sldMkLst>
      </pc:sldChg>
      <pc:sldChg chg="del">
        <pc:chgData name="Wei Li" userId="fae33518c2e5a771" providerId="LiveId" clId="{0F871CF8-2E81-435A-B20D-8982C8558FC0}" dt="2024-06-09T04:47:26.406" v="53" actId="47"/>
        <pc:sldMkLst>
          <pc:docMk/>
          <pc:sldMk cId="95663426" sldId="259"/>
        </pc:sldMkLst>
      </pc:sldChg>
      <pc:sldChg chg="del">
        <pc:chgData name="Wei Li" userId="fae33518c2e5a771" providerId="LiveId" clId="{0F871CF8-2E81-435A-B20D-8982C8558FC0}" dt="2024-06-09T04:47:26.406" v="53" actId="47"/>
        <pc:sldMkLst>
          <pc:docMk/>
          <pc:sldMk cId="3153841569" sldId="260"/>
        </pc:sldMkLst>
      </pc:sldChg>
      <pc:sldChg chg="del">
        <pc:chgData name="Wei Li" userId="fae33518c2e5a771" providerId="LiveId" clId="{0F871CF8-2E81-435A-B20D-8982C8558FC0}" dt="2024-06-09T04:47:26.406" v="53" actId="47"/>
        <pc:sldMkLst>
          <pc:docMk/>
          <pc:sldMk cId="2372117977" sldId="261"/>
        </pc:sldMkLst>
      </pc:sldChg>
      <pc:sldChg chg="del">
        <pc:chgData name="Wei Li" userId="fae33518c2e5a771" providerId="LiveId" clId="{0F871CF8-2E81-435A-B20D-8982C8558FC0}" dt="2024-06-09T04:47:26.406" v="53" actId="47"/>
        <pc:sldMkLst>
          <pc:docMk/>
          <pc:sldMk cId="3668304794" sldId="262"/>
        </pc:sldMkLst>
      </pc:sldChg>
      <pc:sldChg chg="del">
        <pc:chgData name="Wei Li" userId="fae33518c2e5a771" providerId="LiveId" clId="{0F871CF8-2E81-435A-B20D-8982C8558FC0}" dt="2024-06-09T04:47:26.406" v="53" actId="47"/>
        <pc:sldMkLst>
          <pc:docMk/>
          <pc:sldMk cId="3513454494" sldId="263"/>
        </pc:sldMkLst>
      </pc:sldChg>
      <pc:sldChg chg="del">
        <pc:chgData name="Wei Li" userId="fae33518c2e5a771" providerId="LiveId" clId="{0F871CF8-2E81-435A-B20D-8982C8558FC0}" dt="2024-06-09T04:47:26.406" v="53" actId="47"/>
        <pc:sldMkLst>
          <pc:docMk/>
          <pc:sldMk cId="4013626649" sldId="264"/>
        </pc:sldMkLst>
      </pc:sldChg>
      <pc:sldChg chg="del">
        <pc:chgData name="Wei Li" userId="fae33518c2e5a771" providerId="LiveId" clId="{0F871CF8-2E81-435A-B20D-8982C8558FC0}" dt="2024-06-09T04:47:26.406" v="53" actId="47"/>
        <pc:sldMkLst>
          <pc:docMk/>
          <pc:sldMk cId="4208652130" sldId="265"/>
        </pc:sldMkLst>
      </pc:sldChg>
      <pc:sldChg chg="del">
        <pc:chgData name="Wei Li" userId="fae33518c2e5a771" providerId="LiveId" clId="{0F871CF8-2E81-435A-B20D-8982C8558FC0}" dt="2024-06-09T04:47:26.406" v="53" actId="47"/>
        <pc:sldMkLst>
          <pc:docMk/>
          <pc:sldMk cId="4190220480" sldId="266"/>
        </pc:sldMkLst>
      </pc:sldChg>
      <pc:sldChg chg="del">
        <pc:chgData name="Wei Li" userId="fae33518c2e5a771" providerId="LiveId" clId="{0F871CF8-2E81-435A-B20D-8982C8558FC0}" dt="2024-06-09T04:47:26.406" v="53" actId="47"/>
        <pc:sldMkLst>
          <pc:docMk/>
          <pc:sldMk cId="4041554029" sldId="267"/>
        </pc:sldMkLst>
      </pc:sldChg>
      <pc:sldChg chg="del">
        <pc:chgData name="Wei Li" userId="fae33518c2e5a771" providerId="LiveId" clId="{0F871CF8-2E81-435A-B20D-8982C8558FC0}" dt="2024-06-09T04:47:26.406" v="53" actId="47"/>
        <pc:sldMkLst>
          <pc:docMk/>
          <pc:sldMk cId="691493705" sldId="268"/>
        </pc:sldMkLst>
      </pc:sldChg>
      <pc:sldChg chg="del">
        <pc:chgData name="Wei Li" userId="fae33518c2e5a771" providerId="LiveId" clId="{0F871CF8-2E81-435A-B20D-8982C8558FC0}" dt="2024-06-09T04:47:26.406" v="53" actId="47"/>
        <pc:sldMkLst>
          <pc:docMk/>
          <pc:sldMk cId="864113988" sldId="269"/>
        </pc:sldMkLst>
      </pc:sldChg>
      <pc:sldChg chg="del">
        <pc:chgData name="Wei Li" userId="fae33518c2e5a771" providerId="LiveId" clId="{0F871CF8-2E81-435A-B20D-8982C8558FC0}" dt="2024-06-09T04:47:26.406" v="53" actId="47"/>
        <pc:sldMkLst>
          <pc:docMk/>
          <pc:sldMk cId="4132723494" sldId="270"/>
        </pc:sldMkLst>
      </pc:sldChg>
      <pc:sldChg chg="del">
        <pc:chgData name="Wei Li" userId="fae33518c2e5a771" providerId="LiveId" clId="{0F871CF8-2E81-435A-B20D-8982C8558FC0}" dt="2024-06-09T04:47:26.406" v="53" actId="47"/>
        <pc:sldMkLst>
          <pc:docMk/>
          <pc:sldMk cId="613732920" sldId="271"/>
        </pc:sldMkLst>
      </pc:sldChg>
      <pc:sldChg chg="del">
        <pc:chgData name="Wei Li" userId="fae33518c2e5a771" providerId="LiveId" clId="{0F871CF8-2E81-435A-B20D-8982C8558FC0}" dt="2024-06-09T04:47:26.406" v="53" actId="47"/>
        <pc:sldMkLst>
          <pc:docMk/>
          <pc:sldMk cId="1856014129" sldId="272"/>
        </pc:sldMkLst>
      </pc:sldChg>
      <pc:sldChg chg="modSp mod">
        <pc:chgData name="Wei Li" userId="fae33518c2e5a771" providerId="LiveId" clId="{0F871CF8-2E81-435A-B20D-8982C8558FC0}" dt="2024-06-09T04:50:23.354" v="56" actId="20577"/>
        <pc:sldMkLst>
          <pc:docMk/>
          <pc:sldMk cId="1095009189" sldId="273"/>
        </pc:sldMkLst>
        <pc:spChg chg="mod">
          <ac:chgData name="Wei Li" userId="fae33518c2e5a771" providerId="LiveId" clId="{0F871CF8-2E81-435A-B20D-8982C8558FC0}" dt="2024-06-09T04:50:23.354" v="56" actId="20577"/>
          <ac:spMkLst>
            <pc:docMk/>
            <pc:sldMk cId="1095009189" sldId="273"/>
            <ac:spMk id="3" creationId="{09B6648E-CE01-28FF-35E2-766E163ED5F7}"/>
          </ac:spMkLst>
        </pc:spChg>
      </pc:sldChg>
      <pc:sldChg chg="del">
        <pc:chgData name="Wei Li" userId="fae33518c2e5a771" providerId="LiveId" clId="{0F871CF8-2E81-435A-B20D-8982C8558FC0}" dt="2024-06-09T04:47:26.406" v="53" actId="47"/>
        <pc:sldMkLst>
          <pc:docMk/>
          <pc:sldMk cId="2780495413" sldId="274"/>
        </pc:sldMkLst>
      </pc:sldChg>
      <pc:sldChg chg="del">
        <pc:chgData name="Wei Li" userId="fae33518c2e5a771" providerId="LiveId" clId="{0F871CF8-2E81-435A-B20D-8982C8558FC0}" dt="2024-06-09T04:47:26.406" v="53" actId="47"/>
        <pc:sldMkLst>
          <pc:docMk/>
          <pc:sldMk cId="1049027556" sldId="278"/>
        </pc:sldMkLst>
      </pc:sldChg>
      <pc:sldChg chg="del">
        <pc:chgData name="Wei Li" userId="fae33518c2e5a771" providerId="LiveId" clId="{0F871CF8-2E81-435A-B20D-8982C8558FC0}" dt="2024-06-09T04:47:26.406" v="53" actId="47"/>
        <pc:sldMkLst>
          <pc:docMk/>
          <pc:sldMk cId="2059172141" sldId="279"/>
        </pc:sldMkLst>
      </pc:sldChg>
      <pc:sldChg chg="del">
        <pc:chgData name="Wei Li" userId="fae33518c2e5a771" providerId="LiveId" clId="{0F871CF8-2E81-435A-B20D-8982C8558FC0}" dt="2024-06-09T04:47:26.406" v="53" actId="47"/>
        <pc:sldMkLst>
          <pc:docMk/>
          <pc:sldMk cId="2447515568" sldId="280"/>
        </pc:sldMkLst>
      </pc:sldChg>
      <pc:sldChg chg="del">
        <pc:chgData name="Wei Li" userId="fae33518c2e5a771" providerId="LiveId" clId="{0F871CF8-2E81-435A-B20D-8982C8558FC0}" dt="2024-06-09T04:47:26.406" v="53" actId="47"/>
        <pc:sldMkLst>
          <pc:docMk/>
          <pc:sldMk cId="1639562092" sldId="281"/>
        </pc:sldMkLst>
      </pc:sldChg>
      <pc:sldChg chg="del">
        <pc:chgData name="Wei Li" userId="fae33518c2e5a771" providerId="LiveId" clId="{0F871CF8-2E81-435A-B20D-8982C8558FC0}" dt="2024-06-09T04:47:26.406" v="53" actId="47"/>
        <pc:sldMkLst>
          <pc:docMk/>
          <pc:sldMk cId="837391153" sldId="282"/>
        </pc:sldMkLst>
      </pc:sldChg>
      <pc:sldChg chg="del">
        <pc:chgData name="Wei Li" userId="fae33518c2e5a771" providerId="LiveId" clId="{0F871CF8-2E81-435A-B20D-8982C8558FC0}" dt="2024-06-09T04:41:39.901" v="43" actId="47"/>
        <pc:sldMkLst>
          <pc:docMk/>
          <pc:sldMk cId="1959768414" sldId="305"/>
        </pc:sldMkLst>
      </pc:sldChg>
      <pc:sldChg chg="del">
        <pc:chgData name="Wei Li" userId="fae33518c2e5a771" providerId="LiveId" clId="{0F871CF8-2E81-435A-B20D-8982C8558FC0}" dt="2024-06-09T04:47:26.406" v="53" actId="47"/>
        <pc:sldMkLst>
          <pc:docMk/>
          <pc:sldMk cId="2088281543" sldId="319"/>
        </pc:sldMkLst>
      </pc:sldChg>
      <pc:sldChg chg="del">
        <pc:chgData name="Wei Li" userId="fae33518c2e5a771" providerId="LiveId" clId="{0F871CF8-2E81-435A-B20D-8982C8558FC0}" dt="2024-06-09T04:47:26.406" v="53" actId="47"/>
        <pc:sldMkLst>
          <pc:docMk/>
          <pc:sldMk cId="4088434307" sldId="320"/>
        </pc:sldMkLst>
      </pc:sldChg>
      <pc:sldChg chg="del">
        <pc:chgData name="Wei Li" userId="fae33518c2e5a771" providerId="LiveId" clId="{0F871CF8-2E81-435A-B20D-8982C8558FC0}" dt="2024-06-09T04:47:26.406" v="53" actId="47"/>
        <pc:sldMkLst>
          <pc:docMk/>
          <pc:sldMk cId="4256395657" sldId="321"/>
        </pc:sldMkLst>
      </pc:sldChg>
      <pc:sldChg chg="del">
        <pc:chgData name="Wei Li" userId="fae33518c2e5a771" providerId="LiveId" clId="{0F871CF8-2E81-435A-B20D-8982C8558FC0}" dt="2024-06-09T04:47:26.406" v="53" actId="47"/>
        <pc:sldMkLst>
          <pc:docMk/>
          <pc:sldMk cId="3898766719" sldId="322"/>
        </pc:sldMkLst>
      </pc:sldChg>
      <pc:sldChg chg="del">
        <pc:chgData name="Wei Li" userId="fae33518c2e5a771" providerId="LiveId" clId="{0F871CF8-2E81-435A-B20D-8982C8558FC0}" dt="2024-06-09T04:47:26.406" v="53" actId="47"/>
        <pc:sldMkLst>
          <pc:docMk/>
          <pc:sldMk cId="315200235" sldId="323"/>
        </pc:sldMkLst>
      </pc:sldChg>
      <pc:sldChg chg="del">
        <pc:chgData name="Wei Li" userId="fae33518c2e5a771" providerId="LiveId" clId="{0F871CF8-2E81-435A-B20D-8982C8558FC0}" dt="2024-06-09T04:47:26.406" v="53" actId="47"/>
        <pc:sldMkLst>
          <pc:docMk/>
          <pc:sldMk cId="1962027877" sldId="324"/>
        </pc:sldMkLst>
      </pc:sldChg>
      <pc:sldChg chg="del">
        <pc:chgData name="Wei Li" userId="fae33518c2e5a771" providerId="LiveId" clId="{0F871CF8-2E81-435A-B20D-8982C8558FC0}" dt="2024-06-09T04:47:26.406" v="53" actId="47"/>
        <pc:sldMkLst>
          <pc:docMk/>
          <pc:sldMk cId="3271160130" sldId="325"/>
        </pc:sldMkLst>
      </pc:sldChg>
      <pc:sldChg chg="del">
        <pc:chgData name="Wei Li" userId="fae33518c2e5a771" providerId="LiveId" clId="{0F871CF8-2E81-435A-B20D-8982C8558FC0}" dt="2024-06-09T04:41:39.901" v="43" actId="47"/>
        <pc:sldMkLst>
          <pc:docMk/>
          <pc:sldMk cId="402824597" sldId="326"/>
        </pc:sldMkLst>
      </pc:sldChg>
      <pc:sldChg chg="del">
        <pc:chgData name="Wei Li" userId="fae33518c2e5a771" providerId="LiveId" clId="{0F871CF8-2E81-435A-B20D-8982C8558FC0}" dt="2024-06-09T04:47:26.406" v="53" actId="47"/>
        <pc:sldMkLst>
          <pc:docMk/>
          <pc:sldMk cId="1180051711" sldId="327"/>
        </pc:sldMkLst>
      </pc:sldChg>
      <pc:sldChg chg="del">
        <pc:chgData name="Wei Li" userId="fae33518c2e5a771" providerId="LiveId" clId="{0F871CF8-2E81-435A-B20D-8982C8558FC0}" dt="2024-06-09T04:47:26.406" v="53" actId="47"/>
        <pc:sldMkLst>
          <pc:docMk/>
          <pc:sldMk cId="56934381" sldId="328"/>
        </pc:sldMkLst>
      </pc:sldChg>
      <pc:sldChg chg="del">
        <pc:chgData name="Wei Li" userId="fae33518c2e5a771" providerId="LiveId" clId="{0F871CF8-2E81-435A-B20D-8982C8558FC0}" dt="2024-06-09T04:47:26.406" v="53" actId="47"/>
        <pc:sldMkLst>
          <pc:docMk/>
          <pc:sldMk cId="1668645418" sldId="329"/>
        </pc:sldMkLst>
      </pc:sldChg>
      <pc:sldChg chg="del">
        <pc:chgData name="Wei Li" userId="fae33518c2e5a771" providerId="LiveId" clId="{0F871CF8-2E81-435A-B20D-8982C8558FC0}" dt="2024-06-09T04:41:39.901" v="43" actId="47"/>
        <pc:sldMkLst>
          <pc:docMk/>
          <pc:sldMk cId="281845442" sldId="330"/>
        </pc:sldMkLst>
      </pc:sldChg>
      <pc:sldChg chg="del">
        <pc:chgData name="Wei Li" userId="fae33518c2e5a771" providerId="LiveId" clId="{0F871CF8-2E81-435A-B20D-8982C8558FC0}" dt="2024-06-09T04:41:39.901" v="43" actId="47"/>
        <pc:sldMkLst>
          <pc:docMk/>
          <pc:sldMk cId="3874339318" sldId="331"/>
        </pc:sldMkLst>
      </pc:sldChg>
      <pc:sldChg chg="del">
        <pc:chgData name="Wei Li" userId="fae33518c2e5a771" providerId="LiveId" clId="{0F871CF8-2E81-435A-B20D-8982C8558FC0}" dt="2024-06-09T04:41:39.901" v="43" actId="47"/>
        <pc:sldMkLst>
          <pc:docMk/>
          <pc:sldMk cId="3261751277" sldId="332"/>
        </pc:sldMkLst>
      </pc:sldChg>
      <pc:sldChg chg="del">
        <pc:chgData name="Wei Li" userId="fae33518c2e5a771" providerId="LiveId" clId="{0F871CF8-2E81-435A-B20D-8982C8558FC0}" dt="2024-06-09T04:41:39.901" v="43" actId="47"/>
        <pc:sldMkLst>
          <pc:docMk/>
          <pc:sldMk cId="637158223" sldId="333"/>
        </pc:sldMkLst>
      </pc:sldChg>
      <pc:sldChg chg="del">
        <pc:chgData name="Wei Li" userId="fae33518c2e5a771" providerId="LiveId" clId="{0F871CF8-2E81-435A-B20D-8982C8558FC0}" dt="2024-06-09T04:41:39.901" v="43" actId="47"/>
        <pc:sldMkLst>
          <pc:docMk/>
          <pc:sldMk cId="3442421992" sldId="334"/>
        </pc:sldMkLst>
      </pc:sldChg>
      <pc:sldChg chg="del">
        <pc:chgData name="Wei Li" userId="fae33518c2e5a771" providerId="LiveId" clId="{0F871CF8-2E81-435A-B20D-8982C8558FC0}" dt="2024-06-09T04:47:26.406" v="53" actId="47"/>
        <pc:sldMkLst>
          <pc:docMk/>
          <pc:sldMk cId="825162414" sldId="335"/>
        </pc:sldMkLst>
      </pc:sldChg>
      <pc:sldChg chg="del">
        <pc:chgData name="Wei Li" userId="fae33518c2e5a771" providerId="LiveId" clId="{0F871CF8-2E81-435A-B20D-8982C8558FC0}" dt="2024-06-09T04:47:26.406" v="53" actId="47"/>
        <pc:sldMkLst>
          <pc:docMk/>
          <pc:sldMk cId="3117545068" sldId="336"/>
        </pc:sldMkLst>
      </pc:sldChg>
      <pc:sldChg chg="del">
        <pc:chgData name="Wei Li" userId="fae33518c2e5a771" providerId="LiveId" clId="{0F871CF8-2E81-435A-B20D-8982C8558FC0}" dt="2024-06-09T04:47:26.406" v="53" actId="47"/>
        <pc:sldMkLst>
          <pc:docMk/>
          <pc:sldMk cId="2194438802" sldId="337"/>
        </pc:sldMkLst>
      </pc:sldChg>
      <pc:sldChg chg="del">
        <pc:chgData name="Wei Li" userId="fae33518c2e5a771" providerId="LiveId" clId="{0F871CF8-2E81-435A-B20D-8982C8558FC0}" dt="2024-06-09T04:47:26.406" v="53" actId="47"/>
        <pc:sldMkLst>
          <pc:docMk/>
          <pc:sldMk cId="2967905526" sldId="338"/>
        </pc:sldMkLst>
      </pc:sldChg>
      <pc:sldChg chg="del">
        <pc:chgData name="Wei Li" userId="fae33518c2e5a771" providerId="LiveId" clId="{0F871CF8-2E81-435A-B20D-8982C8558FC0}" dt="2024-06-09T04:47:26.406" v="53" actId="47"/>
        <pc:sldMkLst>
          <pc:docMk/>
          <pc:sldMk cId="4239807998" sldId="339"/>
        </pc:sldMkLst>
      </pc:sldChg>
      <pc:sldChg chg="del">
        <pc:chgData name="Wei Li" userId="fae33518c2e5a771" providerId="LiveId" clId="{0F871CF8-2E81-435A-B20D-8982C8558FC0}" dt="2024-06-09T04:47:26.406" v="53" actId="47"/>
        <pc:sldMkLst>
          <pc:docMk/>
          <pc:sldMk cId="2142788712" sldId="340"/>
        </pc:sldMkLst>
      </pc:sldChg>
      <pc:sldChg chg="del">
        <pc:chgData name="Wei Li" userId="fae33518c2e5a771" providerId="LiveId" clId="{0F871CF8-2E81-435A-B20D-8982C8558FC0}" dt="2024-06-09T04:56:51.022" v="107" actId="47"/>
        <pc:sldMkLst>
          <pc:docMk/>
          <pc:sldMk cId="1167297842" sldId="342"/>
        </pc:sldMkLst>
      </pc:sldChg>
      <pc:sldChg chg="del">
        <pc:chgData name="Wei Li" userId="fae33518c2e5a771" providerId="LiveId" clId="{0F871CF8-2E81-435A-B20D-8982C8558FC0}" dt="2024-06-09T04:56:51.022" v="107" actId="47"/>
        <pc:sldMkLst>
          <pc:docMk/>
          <pc:sldMk cId="3353269162" sldId="343"/>
        </pc:sldMkLst>
      </pc:sldChg>
      <pc:sldChg chg="del">
        <pc:chgData name="Wei Li" userId="fae33518c2e5a771" providerId="LiveId" clId="{0F871CF8-2E81-435A-B20D-8982C8558FC0}" dt="2024-06-09T04:56:51.022" v="107" actId="47"/>
        <pc:sldMkLst>
          <pc:docMk/>
          <pc:sldMk cId="3317744096" sldId="344"/>
        </pc:sldMkLst>
      </pc:sldChg>
      <pc:sldChg chg="del">
        <pc:chgData name="Wei Li" userId="fae33518c2e5a771" providerId="LiveId" clId="{0F871CF8-2E81-435A-B20D-8982C8558FC0}" dt="2024-06-09T04:56:51.022" v="107" actId="47"/>
        <pc:sldMkLst>
          <pc:docMk/>
          <pc:sldMk cId="69897919" sldId="345"/>
        </pc:sldMkLst>
      </pc:sldChg>
      <pc:sldChg chg="del">
        <pc:chgData name="Wei Li" userId="fae33518c2e5a771" providerId="LiveId" clId="{0F871CF8-2E81-435A-B20D-8982C8558FC0}" dt="2024-06-09T04:56:51.022" v="107" actId="47"/>
        <pc:sldMkLst>
          <pc:docMk/>
          <pc:sldMk cId="1366933224" sldId="346"/>
        </pc:sldMkLst>
      </pc:sldChg>
      <pc:sldChg chg="del">
        <pc:chgData name="Wei Li" userId="fae33518c2e5a771" providerId="LiveId" clId="{0F871CF8-2E81-435A-B20D-8982C8558FC0}" dt="2024-06-09T04:56:51.022" v="107" actId="47"/>
        <pc:sldMkLst>
          <pc:docMk/>
          <pc:sldMk cId="3878800381" sldId="347"/>
        </pc:sldMkLst>
      </pc:sldChg>
      <pc:sldChg chg="del">
        <pc:chgData name="Wei Li" userId="fae33518c2e5a771" providerId="LiveId" clId="{0F871CF8-2E81-435A-B20D-8982C8558FC0}" dt="2024-06-09T04:56:51.022" v="107" actId="47"/>
        <pc:sldMkLst>
          <pc:docMk/>
          <pc:sldMk cId="2007608166" sldId="348"/>
        </pc:sldMkLst>
      </pc:sldChg>
      <pc:sldChg chg="del">
        <pc:chgData name="Wei Li" userId="fae33518c2e5a771" providerId="LiveId" clId="{0F871CF8-2E81-435A-B20D-8982C8558FC0}" dt="2024-06-09T04:56:51.022" v="107" actId="47"/>
        <pc:sldMkLst>
          <pc:docMk/>
          <pc:sldMk cId="3393106769" sldId="349"/>
        </pc:sldMkLst>
      </pc:sldChg>
      <pc:sldChg chg="del">
        <pc:chgData name="Wei Li" userId="fae33518c2e5a771" providerId="LiveId" clId="{0F871CF8-2E81-435A-B20D-8982C8558FC0}" dt="2024-06-09T04:56:51.022" v="107" actId="47"/>
        <pc:sldMkLst>
          <pc:docMk/>
          <pc:sldMk cId="2607559212" sldId="350"/>
        </pc:sldMkLst>
      </pc:sldChg>
      <pc:sldChg chg="del">
        <pc:chgData name="Wei Li" userId="fae33518c2e5a771" providerId="LiveId" clId="{0F871CF8-2E81-435A-B20D-8982C8558FC0}" dt="2024-06-09T04:56:51.022" v="107" actId="47"/>
        <pc:sldMkLst>
          <pc:docMk/>
          <pc:sldMk cId="2199892332" sldId="351"/>
        </pc:sldMkLst>
      </pc:sldChg>
      <pc:sldChg chg="del">
        <pc:chgData name="Wei Li" userId="fae33518c2e5a771" providerId="LiveId" clId="{0F871CF8-2E81-435A-B20D-8982C8558FC0}" dt="2024-06-09T04:56:51.022" v="107" actId="47"/>
        <pc:sldMkLst>
          <pc:docMk/>
          <pc:sldMk cId="863628619" sldId="352"/>
        </pc:sldMkLst>
      </pc:sldChg>
      <pc:sldChg chg="del">
        <pc:chgData name="Wei Li" userId="fae33518c2e5a771" providerId="LiveId" clId="{0F871CF8-2E81-435A-B20D-8982C8558FC0}" dt="2024-06-09T04:56:51.022" v="107" actId="47"/>
        <pc:sldMkLst>
          <pc:docMk/>
          <pc:sldMk cId="163339426" sldId="353"/>
        </pc:sldMkLst>
      </pc:sldChg>
      <pc:sldChg chg="del">
        <pc:chgData name="Wei Li" userId="fae33518c2e5a771" providerId="LiveId" clId="{0F871CF8-2E81-435A-B20D-8982C8558FC0}" dt="2024-06-09T04:56:51.022" v="107" actId="47"/>
        <pc:sldMkLst>
          <pc:docMk/>
          <pc:sldMk cId="163222622" sldId="354"/>
        </pc:sldMkLst>
      </pc:sldChg>
      <pc:sldChg chg="del">
        <pc:chgData name="Wei Li" userId="fae33518c2e5a771" providerId="LiveId" clId="{0F871CF8-2E81-435A-B20D-8982C8558FC0}" dt="2024-06-09T04:56:51.022" v="107" actId="47"/>
        <pc:sldMkLst>
          <pc:docMk/>
          <pc:sldMk cId="2587633461" sldId="355"/>
        </pc:sldMkLst>
      </pc:sldChg>
      <pc:sldChg chg="del">
        <pc:chgData name="Wei Li" userId="fae33518c2e5a771" providerId="LiveId" clId="{0F871CF8-2E81-435A-B20D-8982C8558FC0}" dt="2024-06-09T04:56:51.022" v="107" actId="47"/>
        <pc:sldMkLst>
          <pc:docMk/>
          <pc:sldMk cId="2084845141" sldId="356"/>
        </pc:sldMkLst>
      </pc:sldChg>
      <pc:sldChg chg="del">
        <pc:chgData name="Wei Li" userId="fae33518c2e5a771" providerId="LiveId" clId="{0F871CF8-2E81-435A-B20D-8982C8558FC0}" dt="2024-06-09T04:56:51.022" v="107" actId="47"/>
        <pc:sldMkLst>
          <pc:docMk/>
          <pc:sldMk cId="470561829" sldId="357"/>
        </pc:sldMkLst>
      </pc:sldChg>
      <pc:sldChg chg="del">
        <pc:chgData name="Wei Li" userId="fae33518c2e5a771" providerId="LiveId" clId="{0F871CF8-2E81-435A-B20D-8982C8558FC0}" dt="2024-06-09T04:56:51.022" v="107" actId="47"/>
        <pc:sldMkLst>
          <pc:docMk/>
          <pc:sldMk cId="2194933000" sldId="358"/>
        </pc:sldMkLst>
      </pc:sldChg>
      <pc:sldChg chg="del">
        <pc:chgData name="Wei Li" userId="fae33518c2e5a771" providerId="LiveId" clId="{0F871CF8-2E81-435A-B20D-8982C8558FC0}" dt="2024-06-09T04:47:26.406" v="53" actId="47"/>
        <pc:sldMkLst>
          <pc:docMk/>
          <pc:sldMk cId="2955124755" sldId="360"/>
        </pc:sldMkLst>
      </pc:sldChg>
      <pc:sldChg chg="del">
        <pc:chgData name="Wei Li" userId="fae33518c2e5a771" providerId="LiveId" clId="{0F871CF8-2E81-435A-B20D-8982C8558FC0}" dt="2024-06-09T04:47:26.406" v="53" actId="47"/>
        <pc:sldMkLst>
          <pc:docMk/>
          <pc:sldMk cId="18050331" sldId="361"/>
        </pc:sldMkLst>
      </pc:sldChg>
      <pc:sldChg chg="del">
        <pc:chgData name="Wei Li" userId="fae33518c2e5a771" providerId="LiveId" clId="{0F871CF8-2E81-435A-B20D-8982C8558FC0}" dt="2024-06-09T04:39:30.085" v="1" actId="47"/>
        <pc:sldMkLst>
          <pc:docMk/>
          <pc:sldMk cId="407784251" sldId="421"/>
        </pc:sldMkLst>
      </pc:sldChg>
      <pc:sldChg chg="del">
        <pc:chgData name="Wei Li" userId="fae33518c2e5a771" providerId="LiveId" clId="{0F871CF8-2E81-435A-B20D-8982C8558FC0}" dt="2024-06-09T04:39:30.085" v="1" actId="47"/>
        <pc:sldMkLst>
          <pc:docMk/>
          <pc:sldMk cId="0" sldId="562"/>
        </pc:sldMkLst>
      </pc:sldChg>
      <pc:sldChg chg="del">
        <pc:chgData name="Wei Li" userId="fae33518c2e5a771" providerId="LiveId" clId="{0F871CF8-2E81-435A-B20D-8982C8558FC0}" dt="2024-06-09T04:39:30.085" v="1" actId="47"/>
        <pc:sldMkLst>
          <pc:docMk/>
          <pc:sldMk cId="0" sldId="757"/>
        </pc:sldMkLst>
      </pc:sldChg>
      <pc:sldChg chg="del">
        <pc:chgData name="Wei Li" userId="fae33518c2e5a771" providerId="LiveId" clId="{0F871CF8-2E81-435A-B20D-8982C8558FC0}" dt="2024-06-09T04:39:30.085" v="1" actId="47"/>
        <pc:sldMkLst>
          <pc:docMk/>
          <pc:sldMk cId="4156970286" sldId="849"/>
        </pc:sldMkLst>
      </pc:sldChg>
      <pc:sldChg chg="del">
        <pc:chgData name="Wei Li" userId="fae33518c2e5a771" providerId="LiveId" clId="{0F871CF8-2E81-435A-B20D-8982C8558FC0}" dt="2024-06-09T04:39:30.085" v="1" actId="47"/>
        <pc:sldMkLst>
          <pc:docMk/>
          <pc:sldMk cId="299215483" sldId="859"/>
        </pc:sldMkLst>
      </pc:sldChg>
      <pc:sldChg chg="del">
        <pc:chgData name="Wei Li" userId="fae33518c2e5a771" providerId="LiveId" clId="{0F871CF8-2E81-435A-B20D-8982C8558FC0}" dt="2024-06-09T04:39:30.085" v="1" actId="47"/>
        <pc:sldMkLst>
          <pc:docMk/>
          <pc:sldMk cId="654608681" sldId="861"/>
        </pc:sldMkLst>
      </pc:sldChg>
      <pc:sldChg chg="del">
        <pc:chgData name="Wei Li" userId="fae33518c2e5a771" providerId="LiveId" clId="{0F871CF8-2E81-435A-B20D-8982C8558FC0}" dt="2024-06-09T04:39:30.085" v="1" actId="47"/>
        <pc:sldMkLst>
          <pc:docMk/>
          <pc:sldMk cId="145325998" sldId="862"/>
        </pc:sldMkLst>
      </pc:sldChg>
      <pc:sldChg chg="del">
        <pc:chgData name="Wei Li" userId="fae33518c2e5a771" providerId="LiveId" clId="{0F871CF8-2E81-435A-B20D-8982C8558FC0}" dt="2024-06-09T04:39:30.085" v="1" actId="47"/>
        <pc:sldMkLst>
          <pc:docMk/>
          <pc:sldMk cId="2645792373" sldId="863"/>
        </pc:sldMkLst>
      </pc:sldChg>
      <pc:sldChg chg="del">
        <pc:chgData name="Wei Li" userId="fae33518c2e5a771" providerId="LiveId" clId="{0F871CF8-2E81-435A-B20D-8982C8558FC0}" dt="2024-06-09T04:39:30.085" v="1" actId="47"/>
        <pc:sldMkLst>
          <pc:docMk/>
          <pc:sldMk cId="1437828932" sldId="864"/>
        </pc:sldMkLst>
      </pc:sldChg>
      <pc:sldChg chg="del">
        <pc:chgData name="Wei Li" userId="fae33518c2e5a771" providerId="LiveId" clId="{0F871CF8-2E81-435A-B20D-8982C8558FC0}" dt="2024-06-09T04:39:30.085" v="1" actId="47"/>
        <pc:sldMkLst>
          <pc:docMk/>
          <pc:sldMk cId="3919414659" sldId="865"/>
        </pc:sldMkLst>
      </pc:sldChg>
      <pc:sldChg chg="del">
        <pc:chgData name="Wei Li" userId="fae33518c2e5a771" providerId="LiveId" clId="{0F871CF8-2E81-435A-B20D-8982C8558FC0}" dt="2024-06-09T04:39:30.085" v="1" actId="47"/>
        <pc:sldMkLst>
          <pc:docMk/>
          <pc:sldMk cId="2620608190" sldId="866"/>
        </pc:sldMkLst>
      </pc:sldChg>
      <pc:sldChg chg="del">
        <pc:chgData name="Wei Li" userId="fae33518c2e5a771" providerId="LiveId" clId="{0F871CF8-2E81-435A-B20D-8982C8558FC0}" dt="2024-06-09T04:39:30.085" v="1" actId="47"/>
        <pc:sldMkLst>
          <pc:docMk/>
          <pc:sldMk cId="2089090073" sldId="867"/>
        </pc:sldMkLst>
      </pc:sldChg>
      <pc:sldChg chg="del">
        <pc:chgData name="Wei Li" userId="fae33518c2e5a771" providerId="LiveId" clId="{0F871CF8-2E81-435A-B20D-8982C8558FC0}" dt="2024-06-09T04:39:30.085" v="1" actId="47"/>
        <pc:sldMkLst>
          <pc:docMk/>
          <pc:sldMk cId="1952388347" sldId="868"/>
        </pc:sldMkLst>
      </pc:sldChg>
      <pc:sldChg chg="del">
        <pc:chgData name="Wei Li" userId="fae33518c2e5a771" providerId="LiveId" clId="{0F871CF8-2E81-435A-B20D-8982C8558FC0}" dt="2024-06-09T04:39:30.085" v="1" actId="47"/>
        <pc:sldMkLst>
          <pc:docMk/>
          <pc:sldMk cId="1469924806" sldId="870"/>
        </pc:sldMkLst>
      </pc:sldChg>
      <pc:sldChg chg="del">
        <pc:chgData name="Wei Li" userId="fae33518c2e5a771" providerId="LiveId" clId="{0F871CF8-2E81-435A-B20D-8982C8558FC0}" dt="2024-06-09T04:39:30.085" v="1" actId="47"/>
        <pc:sldMkLst>
          <pc:docMk/>
          <pc:sldMk cId="3632763522" sldId="871"/>
        </pc:sldMkLst>
      </pc:sldChg>
      <pc:sldChg chg="del">
        <pc:chgData name="Wei Li" userId="fae33518c2e5a771" providerId="LiveId" clId="{0F871CF8-2E81-435A-B20D-8982C8558FC0}" dt="2024-06-09T04:39:30.085" v="1" actId="47"/>
        <pc:sldMkLst>
          <pc:docMk/>
          <pc:sldMk cId="674883112" sldId="872"/>
        </pc:sldMkLst>
      </pc:sldChg>
      <pc:sldChg chg="del">
        <pc:chgData name="Wei Li" userId="fae33518c2e5a771" providerId="LiveId" clId="{0F871CF8-2E81-435A-B20D-8982C8558FC0}" dt="2024-06-09T04:39:30.085" v="1" actId="47"/>
        <pc:sldMkLst>
          <pc:docMk/>
          <pc:sldMk cId="3765843569" sldId="874"/>
        </pc:sldMkLst>
      </pc:sldChg>
      <pc:sldChg chg="del">
        <pc:chgData name="Wei Li" userId="fae33518c2e5a771" providerId="LiveId" clId="{0F871CF8-2E81-435A-B20D-8982C8558FC0}" dt="2024-06-09T04:39:30.085" v="1" actId="47"/>
        <pc:sldMkLst>
          <pc:docMk/>
          <pc:sldMk cId="1484732815" sldId="875"/>
        </pc:sldMkLst>
      </pc:sldChg>
      <pc:sldChg chg="del">
        <pc:chgData name="Wei Li" userId="fae33518c2e5a771" providerId="LiveId" clId="{0F871CF8-2E81-435A-B20D-8982C8558FC0}" dt="2024-06-09T04:39:30.085" v="1" actId="47"/>
        <pc:sldMkLst>
          <pc:docMk/>
          <pc:sldMk cId="3740141072" sldId="876"/>
        </pc:sldMkLst>
      </pc:sldChg>
      <pc:sldChg chg="modSp">
        <pc:chgData name="Wei Li" userId="fae33518c2e5a771" providerId="LiveId" clId="{0F871CF8-2E81-435A-B20D-8982C8558FC0}" dt="2024-06-09T05:02:16.070" v="109"/>
        <pc:sldMkLst>
          <pc:docMk/>
          <pc:sldMk cId="854789590" sldId="3843"/>
        </pc:sldMkLst>
        <pc:spChg chg="mod">
          <ac:chgData name="Wei Li" userId="fae33518c2e5a771" providerId="LiveId" clId="{0F871CF8-2E81-435A-B20D-8982C8558FC0}" dt="2024-06-09T05:02:12.576" v="108"/>
          <ac:spMkLst>
            <pc:docMk/>
            <pc:sldMk cId="854789590" sldId="3843"/>
            <ac:spMk id="4" creationId="{E41E523D-0120-203F-D92C-228BE2F9425B}"/>
          </ac:spMkLst>
        </pc:spChg>
        <pc:spChg chg="mod">
          <ac:chgData name="Wei Li" userId="fae33518c2e5a771" providerId="LiveId" clId="{0F871CF8-2E81-435A-B20D-8982C8558FC0}" dt="2024-06-09T05:02:16.070" v="109"/>
          <ac:spMkLst>
            <pc:docMk/>
            <pc:sldMk cId="854789590" sldId="3843"/>
            <ac:spMk id="9" creationId="{468907E6-2025-1D86-F9DE-3BCFCAADDB58}"/>
          </ac:spMkLst>
        </pc:spChg>
      </pc:sldChg>
      <pc:sldChg chg="modSp mod">
        <pc:chgData name="Wei Li" userId="fae33518c2e5a771" providerId="LiveId" clId="{0F871CF8-2E81-435A-B20D-8982C8558FC0}" dt="2024-06-09T04:52:01.036" v="66" actId="20577"/>
        <pc:sldMkLst>
          <pc:docMk/>
          <pc:sldMk cId="521323180" sldId="3898"/>
        </pc:sldMkLst>
        <pc:spChg chg="mod">
          <ac:chgData name="Wei Li" userId="fae33518c2e5a771" providerId="LiveId" clId="{0F871CF8-2E81-435A-B20D-8982C8558FC0}" dt="2024-06-09T04:52:01.036" v="66" actId="20577"/>
          <ac:spMkLst>
            <pc:docMk/>
            <pc:sldMk cId="521323180" sldId="3898"/>
            <ac:spMk id="4" creationId="{AB928B3A-8B07-440E-6532-329534C650BA}"/>
          </ac:spMkLst>
        </pc:spChg>
      </pc:sldChg>
      <pc:sldChg chg="modSp mod">
        <pc:chgData name="Wei Li" userId="fae33518c2e5a771" providerId="LiveId" clId="{0F871CF8-2E81-435A-B20D-8982C8558FC0}" dt="2024-06-09T04:41:03.869" v="42" actId="20577"/>
        <pc:sldMkLst>
          <pc:docMk/>
          <pc:sldMk cId="1187257088" sldId="3973"/>
        </pc:sldMkLst>
        <pc:spChg chg="mod">
          <ac:chgData name="Wei Li" userId="fae33518c2e5a771" providerId="LiveId" clId="{0F871CF8-2E81-435A-B20D-8982C8558FC0}" dt="2024-06-09T04:41:03.869" v="42" actId="20577"/>
          <ac:spMkLst>
            <pc:docMk/>
            <pc:sldMk cId="1187257088" sldId="3973"/>
            <ac:spMk id="4" creationId="{7BE76194-7459-B931-F5F0-8E5FB6B994A3}"/>
          </ac:spMkLst>
        </pc:spChg>
        <pc:spChg chg="mod">
          <ac:chgData name="Wei Li" userId="fae33518c2e5a771" providerId="LiveId" clId="{0F871CF8-2E81-435A-B20D-8982C8558FC0}" dt="2024-06-09T04:40:30.813" v="10" actId="15"/>
          <ac:spMkLst>
            <pc:docMk/>
            <pc:sldMk cId="1187257088" sldId="3973"/>
            <ac:spMk id="6" creationId="{0A21F562-3CFA-3F91-2050-A2391DC02709}"/>
          </ac:spMkLst>
        </pc:spChg>
      </pc:sldChg>
      <pc:sldChg chg="modSp mod">
        <pc:chgData name="Wei Li" userId="fae33518c2e5a771" providerId="LiveId" clId="{0F871CF8-2E81-435A-B20D-8982C8558FC0}" dt="2024-06-09T04:46:54.374" v="52"/>
        <pc:sldMkLst>
          <pc:docMk/>
          <pc:sldMk cId="939554979" sldId="3976"/>
        </pc:sldMkLst>
        <pc:spChg chg="mod">
          <ac:chgData name="Wei Li" userId="fae33518c2e5a771" providerId="LiveId" clId="{0F871CF8-2E81-435A-B20D-8982C8558FC0}" dt="2024-06-09T04:46:54.374" v="52"/>
          <ac:spMkLst>
            <pc:docMk/>
            <pc:sldMk cId="939554979" sldId="3976"/>
            <ac:spMk id="3" creationId="{89253642-C0DE-7C83-A7A1-3E35788E3CB5}"/>
          </ac:spMkLst>
        </pc:spChg>
      </pc:sldChg>
      <pc:sldChg chg="del">
        <pc:chgData name="Wei Li" userId="fae33518c2e5a771" providerId="LiveId" clId="{0F871CF8-2E81-435A-B20D-8982C8558FC0}" dt="2024-06-09T04:37:20.018" v="0" actId="2696"/>
        <pc:sldMkLst>
          <pc:docMk/>
          <pc:sldMk cId="1833093367" sldId="5629"/>
        </pc:sldMkLst>
      </pc:sldChg>
      <pc:sldChg chg="modSp mod">
        <pc:chgData name="Wei Li" userId="fae33518c2e5a771" providerId="LiveId" clId="{0F871CF8-2E81-435A-B20D-8982C8558FC0}" dt="2024-06-09T04:55:59.506" v="104" actId="20577"/>
        <pc:sldMkLst>
          <pc:docMk/>
          <pc:sldMk cId="1020159893" sldId="5732"/>
        </pc:sldMkLst>
        <pc:spChg chg="mod">
          <ac:chgData name="Wei Li" userId="fae33518c2e5a771" providerId="LiveId" clId="{0F871CF8-2E81-435A-B20D-8982C8558FC0}" dt="2024-06-09T04:55:59.506" v="104" actId="20577"/>
          <ac:spMkLst>
            <pc:docMk/>
            <pc:sldMk cId="1020159893" sldId="5732"/>
            <ac:spMk id="4" creationId="{AB928B3A-8B07-440E-6532-329534C650BA}"/>
          </ac:spMkLst>
        </pc:spChg>
      </pc:sldChg>
      <pc:sldChg chg="modSp mod">
        <pc:chgData name="Wei Li" userId="fae33518c2e5a771" providerId="LiveId" clId="{0F871CF8-2E81-435A-B20D-8982C8558FC0}" dt="2024-06-09T04:55:33.534" v="100" actId="20577"/>
        <pc:sldMkLst>
          <pc:docMk/>
          <pc:sldMk cId="2445843814" sldId="5733"/>
        </pc:sldMkLst>
        <pc:spChg chg="mod">
          <ac:chgData name="Wei Li" userId="fae33518c2e5a771" providerId="LiveId" clId="{0F871CF8-2E81-435A-B20D-8982C8558FC0}" dt="2024-06-09T04:55:33.534" v="100" actId="20577"/>
          <ac:spMkLst>
            <pc:docMk/>
            <pc:sldMk cId="2445843814" sldId="5733"/>
            <ac:spMk id="4" creationId="{AB928B3A-8B07-440E-6532-329534C650BA}"/>
          </ac:spMkLst>
        </pc:spChg>
      </pc:sldChg>
      <pc:sldChg chg="del">
        <pc:chgData name="Wei Li" userId="fae33518c2e5a771" providerId="LiveId" clId="{0F871CF8-2E81-435A-B20D-8982C8558FC0}" dt="2024-06-09T04:47:26.406" v="53" actId="47"/>
        <pc:sldMkLst>
          <pc:docMk/>
          <pc:sldMk cId="415640745" sldId="5734"/>
        </pc:sldMkLst>
      </pc:sldChg>
      <pc:sldChg chg="del">
        <pc:chgData name="Wei Li" userId="fae33518c2e5a771" providerId="LiveId" clId="{0F871CF8-2E81-435A-B20D-8982C8558FC0}" dt="2024-06-09T04:47:26.406" v="53" actId="47"/>
        <pc:sldMkLst>
          <pc:docMk/>
          <pc:sldMk cId="3927977157" sldId="5735"/>
        </pc:sldMkLst>
      </pc:sldChg>
      <pc:sldChg chg="del">
        <pc:chgData name="Wei Li" userId="fae33518c2e5a771" providerId="LiveId" clId="{0F871CF8-2E81-435A-B20D-8982C8558FC0}" dt="2024-06-09T04:47:26.406" v="53" actId="47"/>
        <pc:sldMkLst>
          <pc:docMk/>
          <pc:sldMk cId="4033432232" sldId="5736"/>
        </pc:sldMkLst>
      </pc:sldChg>
      <pc:sldChg chg="del">
        <pc:chgData name="Wei Li" userId="fae33518c2e5a771" providerId="LiveId" clId="{0F871CF8-2E81-435A-B20D-8982C8558FC0}" dt="2024-06-09T04:47:26.406" v="53" actId="47"/>
        <pc:sldMkLst>
          <pc:docMk/>
          <pc:sldMk cId="2359660861" sldId="5737"/>
        </pc:sldMkLst>
      </pc:sldChg>
      <pc:sldChg chg="del">
        <pc:chgData name="Wei Li" userId="fae33518c2e5a771" providerId="LiveId" clId="{0F871CF8-2E81-435A-B20D-8982C8558FC0}" dt="2024-06-09T04:47:26.406" v="53" actId="47"/>
        <pc:sldMkLst>
          <pc:docMk/>
          <pc:sldMk cId="1888018873" sldId="5738"/>
        </pc:sldMkLst>
      </pc:sldChg>
      <pc:sldChg chg="del">
        <pc:chgData name="Wei Li" userId="fae33518c2e5a771" providerId="LiveId" clId="{0F871CF8-2E81-435A-B20D-8982C8558FC0}" dt="2024-06-09T04:47:26.406" v="53" actId="47"/>
        <pc:sldMkLst>
          <pc:docMk/>
          <pc:sldMk cId="3212325101" sldId="5739"/>
        </pc:sldMkLst>
      </pc:sldChg>
      <pc:sldChg chg="del">
        <pc:chgData name="Wei Li" userId="fae33518c2e5a771" providerId="LiveId" clId="{0F871CF8-2E81-435A-B20D-8982C8558FC0}" dt="2024-06-09T04:47:26.406" v="53" actId="47"/>
        <pc:sldMkLst>
          <pc:docMk/>
          <pc:sldMk cId="1100458821" sldId="5740"/>
        </pc:sldMkLst>
      </pc:sldChg>
      <pc:sldChg chg="del">
        <pc:chgData name="Wei Li" userId="fae33518c2e5a771" providerId="LiveId" clId="{0F871CF8-2E81-435A-B20D-8982C8558FC0}" dt="2024-06-09T04:41:39.901" v="43" actId="47"/>
        <pc:sldMkLst>
          <pc:docMk/>
          <pc:sldMk cId="2894551787" sldId="5741"/>
        </pc:sldMkLst>
      </pc:sldChg>
      <pc:sldChg chg="modSp mod">
        <pc:chgData name="Wei Li" userId="fae33518c2e5a771" providerId="LiveId" clId="{0F871CF8-2E81-435A-B20D-8982C8558FC0}" dt="2024-06-09T04:55:11.313" v="96" actId="20577"/>
        <pc:sldMkLst>
          <pc:docMk/>
          <pc:sldMk cId="2457818126" sldId="5742"/>
        </pc:sldMkLst>
        <pc:spChg chg="mod">
          <ac:chgData name="Wei Li" userId="fae33518c2e5a771" providerId="LiveId" clId="{0F871CF8-2E81-435A-B20D-8982C8558FC0}" dt="2024-06-09T04:55:11.313" v="96" actId="20577"/>
          <ac:spMkLst>
            <pc:docMk/>
            <pc:sldMk cId="2457818126" sldId="5742"/>
            <ac:spMk id="4" creationId="{AB928B3A-8B07-440E-6532-329534C650BA}"/>
          </ac:spMkLst>
        </pc:spChg>
      </pc:sldChg>
      <pc:sldChg chg="delSp modSp mod">
        <pc:chgData name="Wei Li" userId="fae33518c2e5a771" providerId="LiveId" clId="{0F871CF8-2E81-435A-B20D-8982C8558FC0}" dt="2024-06-09T04:42:56.301" v="46" actId="1076"/>
        <pc:sldMkLst>
          <pc:docMk/>
          <pc:sldMk cId="2483010979" sldId="5745"/>
        </pc:sldMkLst>
        <pc:spChg chg="del">
          <ac:chgData name="Wei Li" userId="fae33518c2e5a771" providerId="LiveId" clId="{0F871CF8-2E81-435A-B20D-8982C8558FC0}" dt="2024-06-09T04:42:52.329" v="45" actId="478"/>
          <ac:spMkLst>
            <pc:docMk/>
            <pc:sldMk cId="2483010979" sldId="5745"/>
            <ac:spMk id="2" creationId="{6027248A-06A5-51F3-FFB9-3CA699E53FDB}"/>
          </ac:spMkLst>
        </pc:spChg>
        <pc:spChg chg="mod">
          <ac:chgData name="Wei Li" userId="fae33518c2e5a771" providerId="LiveId" clId="{0F871CF8-2E81-435A-B20D-8982C8558FC0}" dt="2024-06-09T04:42:56.301" v="46" actId="1076"/>
          <ac:spMkLst>
            <pc:docMk/>
            <pc:sldMk cId="2483010979" sldId="5745"/>
            <ac:spMk id="3" creationId="{08AAB5D5-D118-F904-B121-0C2FF297DB14}"/>
          </ac:spMkLst>
        </pc:spChg>
      </pc:sldChg>
      <pc:sldChg chg="modSp add mod">
        <pc:chgData name="Wei Li" userId="fae33518c2e5a771" providerId="LiveId" clId="{0F871CF8-2E81-435A-B20D-8982C8558FC0}" dt="2024-06-09T04:54:48.287" v="91" actId="6549"/>
        <pc:sldMkLst>
          <pc:docMk/>
          <pc:sldMk cId="3051508905" sldId="5749"/>
        </pc:sldMkLst>
        <pc:spChg chg="mod">
          <ac:chgData name="Wei Li" userId="fae33518c2e5a771" providerId="LiveId" clId="{0F871CF8-2E81-435A-B20D-8982C8558FC0}" dt="2024-06-09T04:54:48.287" v="91" actId="6549"/>
          <ac:spMkLst>
            <pc:docMk/>
            <pc:sldMk cId="3051508905" sldId="5749"/>
            <ac:spMk id="4" creationId="{AB928B3A-8B07-440E-6532-329534C650BA}"/>
          </ac:spMkLst>
        </pc:spChg>
      </pc:sldChg>
      <pc:sldChg chg="modSp add mod">
        <pc:chgData name="Wei Li" userId="fae33518c2e5a771" providerId="LiveId" clId="{0F871CF8-2E81-435A-B20D-8982C8558FC0}" dt="2024-06-09T04:54:32.523" v="87" actId="20577"/>
        <pc:sldMkLst>
          <pc:docMk/>
          <pc:sldMk cId="1885962111" sldId="5750"/>
        </pc:sldMkLst>
        <pc:spChg chg="mod">
          <ac:chgData name="Wei Li" userId="fae33518c2e5a771" providerId="LiveId" clId="{0F871CF8-2E81-435A-B20D-8982C8558FC0}" dt="2024-06-09T04:54:32.523" v="87" actId="20577"/>
          <ac:spMkLst>
            <pc:docMk/>
            <pc:sldMk cId="1885962111" sldId="5750"/>
            <ac:spMk id="4" creationId="{AB928B3A-8B07-440E-6532-329534C650BA}"/>
          </ac:spMkLst>
        </pc:spChg>
      </pc:sldChg>
      <pc:sldChg chg="modSp add mod">
        <pc:chgData name="Wei Li" userId="fae33518c2e5a771" providerId="LiveId" clId="{0F871CF8-2E81-435A-B20D-8982C8558FC0}" dt="2024-06-09T04:56:20.917" v="106" actId="20577"/>
        <pc:sldMkLst>
          <pc:docMk/>
          <pc:sldMk cId="1987632193" sldId="5751"/>
        </pc:sldMkLst>
        <pc:spChg chg="mod">
          <ac:chgData name="Wei Li" userId="fae33518c2e5a771" providerId="LiveId" clId="{0F871CF8-2E81-435A-B20D-8982C8558FC0}" dt="2024-06-09T04:56:20.917" v="106" actId="20577"/>
          <ac:spMkLst>
            <pc:docMk/>
            <pc:sldMk cId="1987632193" sldId="5751"/>
            <ac:spMk id="4" creationId="{AB928B3A-8B07-440E-6532-329534C650BA}"/>
          </ac:spMkLst>
        </pc:spChg>
      </pc:sldChg>
      <pc:sldChg chg="addSp delSp modSp new del modAnim">
        <pc:chgData name="Wei Li" userId="fae33518c2e5a771" providerId="LiveId" clId="{0F871CF8-2E81-435A-B20D-8982C8558FC0}" dt="2024-06-09T05:08:35.190" v="119" actId="2696"/>
        <pc:sldMkLst>
          <pc:docMk/>
          <pc:sldMk cId="290097001" sldId="5752"/>
        </pc:sldMkLst>
        <pc:spChg chg="del">
          <ac:chgData name="Wei Li" userId="fae33518c2e5a771" providerId="LiveId" clId="{0F871CF8-2E81-435A-B20D-8982C8558FC0}" dt="2024-06-09T05:08:09.851" v="112" actId="478"/>
          <ac:spMkLst>
            <pc:docMk/>
            <pc:sldMk cId="290097001" sldId="5752"/>
            <ac:spMk id="2" creationId="{F8188BA4-D87D-F026-D17F-4557B3FFAB03}"/>
          </ac:spMkLst>
        </pc:spChg>
        <pc:spChg chg="del">
          <ac:chgData name="Wei Li" userId="fae33518c2e5a771" providerId="LiveId" clId="{0F871CF8-2E81-435A-B20D-8982C8558FC0}" dt="2024-06-09T05:08:05.436" v="111"/>
          <ac:spMkLst>
            <pc:docMk/>
            <pc:sldMk cId="290097001" sldId="5752"/>
            <ac:spMk id="3" creationId="{88711FF8-B402-5298-5F49-4BD505EA6789}"/>
          </ac:spMkLst>
        </pc:spChg>
        <pc:picChg chg="add mod">
          <ac:chgData name="Wei Li" userId="fae33518c2e5a771" providerId="LiveId" clId="{0F871CF8-2E81-435A-B20D-8982C8558FC0}" dt="2024-06-09T05:08:30.923" v="118" actId="1076"/>
          <ac:picMkLst>
            <pc:docMk/>
            <pc:sldMk cId="290097001" sldId="5752"/>
            <ac:picMk id="4" creationId="{EABDE6FE-DC36-26C4-6EFB-D42A6E679CE2}"/>
          </ac:picMkLst>
        </pc:picChg>
      </pc:sldChg>
      <pc:sldMasterChg chg="del delSldLayout">
        <pc:chgData name="Wei Li" userId="fae33518c2e5a771" providerId="LiveId" clId="{0F871CF8-2E81-435A-B20D-8982C8558FC0}" dt="2024-06-09T04:39:30.085" v="1" actId="47"/>
        <pc:sldMasterMkLst>
          <pc:docMk/>
          <pc:sldMasterMk cId="2553598052" sldId="2147484417"/>
        </pc:sldMasterMkLst>
        <pc:sldLayoutChg chg="del">
          <pc:chgData name="Wei Li" userId="fae33518c2e5a771" providerId="LiveId" clId="{0F871CF8-2E81-435A-B20D-8982C8558FC0}" dt="2024-06-09T04:39:30.085" v="1" actId="47"/>
          <pc:sldLayoutMkLst>
            <pc:docMk/>
            <pc:sldMasterMk cId="2553598052" sldId="2147484417"/>
            <pc:sldLayoutMk cId="1787516935" sldId="2147484418"/>
          </pc:sldLayoutMkLst>
        </pc:sldLayoutChg>
        <pc:sldLayoutChg chg="del">
          <pc:chgData name="Wei Li" userId="fae33518c2e5a771" providerId="LiveId" clId="{0F871CF8-2E81-435A-B20D-8982C8558FC0}" dt="2024-06-09T04:39:30.085" v="1" actId="47"/>
          <pc:sldLayoutMkLst>
            <pc:docMk/>
            <pc:sldMasterMk cId="2553598052" sldId="2147484417"/>
            <pc:sldLayoutMk cId="3964553088" sldId="2147484419"/>
          </pc:sldLayoutMkLst>
        </pc:sldLayoutChg>
        <pc:sldLayoutChg chg="del">
          <pc:chgData name="Wei Li" userId="fae33518c2e5a771" providerId="LiveId" clId="{0F871CF8-2E81-435A-B20D-8982C8558FC0}" dt="2024-06-09T04:39:30.085" v="1" actId="47"/>
          <pc:sldLayoutMkLst>
            <pc:docMk/>
            <pc:sldMasterMk cId="2553598052" sldId="2147484417"/>
            <pc:sldLayoutMk cId="3627216710" sldId="2147484420"/>
          </pc:sldLayoutMkLst>
        </pc:sldLayoutChg>
        <pc:sldLayoutChg chg="del">
          <pc:chgData name="Wei Li" userId="fae33518c2e5a771" providerId="LiveId" clId="{0F871CF8-2E81-435A-B20D-8982C8558FC0}" dt="2024-06-09T04:39:30.085" v="1" actId="47"/>
          <pc:sldLayoutMkLst>
            <pc:docMk/>
            <pc:sldMasterMk cId="2553598052" sldId="2147484417"/>
            <pc:sldLayoutMk cId="1131516010" sldId="2147484421"/>
          </pc:sldLayoutMkLst>
        </pc:sldLayoutChg>
        <pc:sldLayoutChg chg="del">
          <pc:chgData name="Wei Li" userId="fae33518c2e5a771" providerId="LiveId" clId="{0F871CF8-2E81-435A-B20D-8982C8558FC0}" dt="2024-06-09T04:39:30.085" v="1" actId="47"/>
          <pc:sldLayoutMkLst>
            <pc:docMk/>
            <pc:sldMasterMk cId="2553598052" sldId="2147484417"/>
            <pc:sldLayoutMk cId="1057567643" sldId="2147484422"/>
          </pc:sldLayoutMkLst>
        </pc:sldLayoutChg>
        <pc:sldLayoutChg chg="del">
          <pc:chgData name="Wei Li" userId="fae33518c2e5a771" providerId="LiveId" clId="{0F871CF8-2E81-435A-B20D-8982C8558FC0}" dt="2024-06-09T04:39:30.085" v="1" actId="47"/>
          <pc:sldLayoutMkLst>
            <pc:docMk/>
            <pc:sldMasterMk cId="2553598052" sldId="2147484417"/>
            <pc:sldLayoutMk cId="4219784334" sldId="2147484423"/>
          </pc:sldLayoutMkLst>
        </pc:sldLayoutChg>
        <pc:sldLayoutChg chg="del">
          <pc:chgData name="Wei Li" userId="fae33518c2e5a771" providerId="LiveId" clId="{0F871CF8-2E81-435A-B20D-8982C8558FC0}" dt="2024-06-09T04:39:30.085" v="1" actId="47"/>
          <pc:sldLayoutMkLst>
            <pc:docMk/>
            <pc:sldMasterMk cId="2553598052" sldId="2147484417"/>
            <pc:sldLayoutMk cId="4016969976" sldId="2147484424"/>
          </pc:sldLayoutMkLst>
        </pc:sldLayoutChg>
        <pc:sldLayoutChg chg="del">
          <pc:chgData name="Wei Li" userId="fae33518c2e5a771" providerId="LiveId" clId="{0F871CF8-2E81-435A-B20D-8982C8558FC0}" dt="2024-06-09T04:39:30.085" v="1" actId="47"/>
          <pc:sldLayoutMkLst>
            <pc:docMk/>
            <pc:sldMasterMk cId="2553598052" sldId="2147484417"/>
            <pc:sldLayoutMk cId="3628458614" sldId="2147484425"/>
          </pc:sldLayoutMkLst>
        </pc:sldLayoutChg>
        <pc:sldLayoutChg chg="del">
          <pc:chgData name="Wei Li" userId="fae33518c2e5a771" providerId="LiveId" clId="{0F871CF8-2E81-435A-B20D-8982C8558FC0}" dt="2024-06-09T04:39:30.085" v="1" actId="47"/>
          <pc:sldLayoutMkLst>
            <pc:docMk/>
            <pc:sldMasterMk cId="2553598052" sldId="2147484417"/>
            <pc:sldLayoutMk cId="3455675430" sldId="2147484426"/>
          </pc:sldLayoutMkLst>
        </pc:sldLayoutChg>
        <pc:sldLayoutChg chg="del">
          <pc:chgData name="Wei Li" userId="fae33518c2e5a771" providerId="LiveId" clId="{0F871CF8-2E81-435A-B20D-8982C8558FC0}" dt="2024-06-09T04:39:30.085" v="1" actId="47"/>
          <pc:sldLayoutMkLst>
            <pc:docMk/>
            <pc:sldMasterMk cId="2553598052" sldId="2147484417"/>
            <pc:sldLayoutMk cId="4172199386" sldId="2147484427"/>
          </pc:sldLayoutMkLst>
        </pc:sldLayoutChg>
        <pc:sldLayoutChg chg="del">
          <pc:chgData name="Wei Li" userId="fae33518c2e5a771" providerId="LiveId" clId="{0F871CF8-2E81-435A-B20D-8982C8558FC0}" dt="2024-06-09T04:39:30.085" v="1" actId="47"/>
          <pc:sldLayoutMkLst>
            <pc:docMk/>
            <pc:sldMasterMk cId="2553598052" sldId="2147484417"/>
            <pc:sldLayoutMk cId="3481804424" sldId="2147484428"/>
          </pc:sldLayoutMkLst>
        </pc:sldLayoutChg>
      </pc:sldMasterChg>
      <pc:sldMasterChg chg="del delSldLayout">
        <pc:chgData name="Wei Li" userId="fae33518c2e5a771" providerId="LiveId" clId="{0F871CF8-2E81-435A-B20D-8982C8558FC0}" dt="2024-06-09T04:37:20.018" v="0" actId="2696"/>
        <pc:sldMasterMkLst>
          <pc:docMk/>
          <pc:sldMasterMk cId="1594537532" sldId="2147484429"/>
        </pc:sldMasterMkLst>
        <pc:sldLayoutChg chg="del">
          <pc:chgData name="Wei Li" userId="fae33518c2e5a771" providerId="LiveId" clId="{0F871CF8-2E81-435A-B20D-8982C8558FC0}" dt="2024-06-09T04:37:20.018" v="0" actId="2696"/>
          <pc:sldLayoutMkLst>
            <pc:docMk/>
            <pc:sldMasterMk cId="1594537532" sldId="2147484429"/>
            <pc:sldLayoutMk cId="2371506615" sldId="2147484430"/>
          </pc:sldLayoutMkLst>
        </pc:sldLayoutChg>
        <pc:sldLayoutChg chg="del">
          <pc:chgData name="Wei Li" userId="fae33518c2e5a771" providerId="LiveId" clId="{0F871CF8-2E81-435A-B20D-8982C8558FC0}" dt="2024-06-09T04:37:20.018" v="0" actId="2696"/>
          <pc:sldLayoutMkLst>
            <pc:docMk/>
            <pc:sldMasterMk cId="1594537532" sldId="2147484429"/>
            <pc:sldLayoutMk cId="615757349" sldId="2147484431"/>
          </pc:sldLayoutMkLst>
        </pc:sldLayoutChg>
        <pc:sldLayoutChg chg="del">
          <pc:chgData name="Wei Li" userId="fae33518c2e5a771" providerId="LiveId" clId="{0F871CF8-2E81-435A-B20D-8982C8558FC0}" dt="2024-06-09T04:37:20.018" v="0" actId="2696"/>
          <pc:sldLayoutMkLst>
            <pc:docMk/>
            <pc:sldMasterMk cId="1594537532" sldId="2147484429"/>
            <pc:sldLayoutMk cId="856229528" sldId="2147484432"/>
          </pc:sldLayoutMkLst>
        </pc:sldLayoutChg>
        <pc:sldLayoutChg chg="del">
          <pc:chgData name="Wei Li" userId="fae33518c2e5a771" providerId="LiveId" clId="{0F871CF8-2E81-435A-B20D-8982C8558FC0}" dt="2024-06-09T04:37:20.018" v="0" actId="2696"/>
          <pc:sldLayoutMkLst>
            <pc:docMk/>
            <pc:sldMasterMk cId="1594537532" sldId="2147484429"/>
            <pc:sldLayoutMk cId="2756611491" sldId="2147484433"/>
          </pc:sldLayoutMkLst>
        </pc:sldLayoutChg>
        <pc:sldLayoutChg chg="del">
          <pc:chgData name="Wei Li" userId="fae33518c2e5a771" providerId="LiveId" clId="{0F871CF8-2E81-435A-B20D-8982C8558FC0}" dt="2024-06-09T04:37:20.018" v="0" actId="2696"/>
          <pc:sldLayoutMkLst>
            <pc:docMk/>
            <pc:sldMasterMk cId="1594537532" sldId="2147484429"/>
            <pc:sldLayoutMk cId="1262569091" sldId="2147484434"/>
          </pc:sldLayoutMkLst>
        </pc:sldLayoutChg>
        <pc:sldLayoutChg chg="del">
          <pc:chgData name="Wei Li" userId="fae33518c2e5a771" providerId="LiveId" clId="{0F871CF8-2E81-435A-B20D-8982C8558FC0}" dt="2024-06-09T04:37:20.018" v="0" actId="2696"/>
          <pc:sldLayoutMkLst>
            <pc:docMk/>
            <pc:sldMasterMk cId="1594537532" sldId="2147484429"/>
            <pc:sldLayoutMk cId="2862861684" sldId="2147484435"/>
          </pc:sldLayoutMkLst>
        </pc:sldLayoutChg>
        <pc:sldLayoutChg chg="del">
          <pc:chgData name="Wei Li" userId="fae33518c2e5a771" providerId="LiveId" clId="{0F871CF8-2E81-435A-B20D-8982C8558FC0}" dt="2024-06-09T04:37:20.018" v="0" actId="2696"/>
          <pc:sldLayoutMkLst>
            <pc:docMk/>
            <pc:sldMasterMk cId="1594537532" sldId="2147484429"/>
            <pc:sldLayoutMk cId="1354356408" sldId="2147484436"/>
          </pc:sldLayoutMkLst>
        </pc:sldLayoutChg>
        <pc:sldLayoutChg chg="del">
          <pc:chgData name="Wei Li" userId="fae33518c2e5a771" providerId="LiveId" clId="{0F871CF8-2E81-435A-B20D-8982C8558FC0}" dt="2024-06-09T04:37:20.018" v="0" actId="2696"/>
          <pc:sldLayoutMkLst>
            <pc:docMk/>
            <pc:sldMasterMk cId="1594537532" sldId="2147484429"/>
            <pc:sldLayoutMk cId="656884935" sldId="2147484437"/>
          </pc:sldLayoutMkLst>
        </pc:sldLayoutChg>
        <pc:sldLayoutChg chg="del">
          <pc:chgData name="Wei Li" userId="fae33518c2e5a771" providerId="LiveId" clId="{0F871CF8-2E81-435A-B20D-8982C8558FC0}" dt="2024-06-09T04:37:20.018" v="0" actId="2696"/>
          <pc:sldLayoutMkLst>
            <pc:docMk/>
            <pc:sldMasterMk cId="1594537532" sldId="2147484429"/>
            <pc:sldLayoutMk cId="2104755208" sldId="2147484438"/>
          </pc:sldLayoutMkLst>
        </pc:sldLayoutChg>
        <pc:sldLayoutChg chg="del">
          <pc:chgData name="Wei Li" userId="fae33518c2e5a771" providerId="LiveId" clId="{0F871CF8-2E81-435A-B20D-8982C8558FC0}" dt="2024-06-09T04:37:20.018" v="0" actId="2696"/>
          <pc:sldLayoutMkLst>
            <pc:docMk/>
            <pc:sldMasterMk cId="1594537532" sldId="2147484429"/>
            <pc:sldLayoutMk cId="2736421357" sldId="2147484439"/>
          </pc:sldLayoutMkLst>
        </pc:sldLayoutChg>
        <pc:sldLayoutChg chg="del">
          <pc:chgData name="Wei Li" userId="fae33518c2e5a771" providerId="LiveId" clId="{0F871CF8-2E81-435A-B20D-8982C8558FC0}" dt="2024-06-09T04:37:20.018" v="0" actId="2696"/>
          <pc:sldLayoutMkLst>
            <pc:docMk/>
            <pc:sldMasterMk cId="1594537532" sldId="2147484429"/>
            <pc:sldLayoutMk cId="1462693774" sldId="2147484440"/>
          </pc:sldLayoutMkLst>
        </pc:sldLayoutChg>
      </pc:sldMasterChg>
      <pc:sldMasterChg chg="del delSldLayout">
        <pc:chgData name="Wei Li" userId="fae33518c2e5a771" providerId="LiveId" clId="{0F871CF8-2E81-435A-B20D-8982C8558FC0}" dt="2024-06-09T04:41:39.901" v="43" actId="47"/>
        <pc:sldMasterMkLst>
          <pc:docMk/>
          <pc:sldMasterMk cId="4140914368" sldId="2147484441"/>
        </pc:sldMasterMkLst>
        <pc:sldLayoutChg chg="del">
          <pc:chgData name="Wei Li" userId="fae33518c2e5a771" providerId="LiveId" clId="{0F871CF8-2E81-435A-B20D-8982C8558FC0}" dt="2024-06-09T04:41:39.901" v="43" actId="47"/>
          <pc:sldLayoutMkLst>
            <pc:docMk/>
            <pc:sldMasterMk cId="4140914368" sldId="2147484441"/>
            <pc:sldLayoutMk cId="286659816" sldId="2147484442"/>
          </pc:sldLayoutMkLst>
        </pc:sldLayoutChg>
        <pc:sldLayoutChg chg="del">
          <pc:chgData name="Wei Li" userId="fae33518c2e5a771" providerId="LiveId" clId="{0F871CF8-2E81-435A-B20D-8982C8558FC0}" dt="2024-06-09T04:41:39.901" v="43" actId="47"/>
          <pc:sldLayoutMkLst>
            <pc:docMk/>
            <pc:sldMasterMk cId="4140914368" sldId="2147484441"/>
            <pc:sldLayoutMk cId="873133690" sldId="2147484443"/>
          </pc:sldLayoutMkLst>
        </pc:sldLayoutChg>
        <pc:sldLayoutChg chg="del">
          <pc:chgData name="Wei Li" userId="fae33518c2e5a771" providerId="LiveId" clId="{0F871CF8-2E81-435A-B20D-8982C8558FC0}" dt="2024-06-09T04:41:39.901" v="43" actId="47"/>
          <pc:sldLayoutMkLst>
            <pc:docMk/>
            <pc:sldMasterMk cId="4140914368" sldId="2147484441"/>
            <pc:sldLayoutMk cId="824523348" sldId="2147484444"/>
          </pc:sldLayoutMkLst>
        </pc:sldLayoutChg>
        <pc:sldLayoutChg chg="del">
          <pc:chgData name="Wei Li" userId="fae33518c2e5a771" providerId="LiveId" clId="{0F871CF8-2E81-435A-B20D-8982C8558FC0}" dt="2024-06-09T04:41:39.901" v="43" actId="47"/>
          <pc:sldLayoutMkLst>
            <pc:docMk/>
            <pc:sldMasterMk cId="4140914368" sldId="2147484441"/>
            <pc:sldLayoutMk cId="3447351904" sldId="2147484445"/>
          </pc:sldLayoutMkLst>
        </pc:sldLayoutChg>
        <pc:sldLayoutChg chg="del">
          <pc:chgData name="Wei Li" userId="fae33518c2e5a771" providerId="LiveId" clId="{0F871CF8-2E81-435A-B20D-8982C8558FC0}" dt="2024-06-09T04:41:39.901" v="43" actId="47"/>
          <pc:sldLayoutMkLst>
            <pc:docMk/>
            <pc:sldMasterMk cId="4140914368" sldId="2147484441"/>
            <pc:sldLayoutMk cId="3481229252" sldId="2147484446"/>
          </pc:sldLayoutMkLst>
        </pc:sldLayoutChg>
        <pc:sldLayoutChg chg="del">
          <pc:chgData name="Wei Li" userId="fae33518c2e5a771" providerId="LiveId" clId="{0F871CF8-2E81-435A-B20D-8982C8558FC0}" dt="2024-06-09T04:41:39.901" v="43" actId="47"/>
          <pc:sldLayoutMkLst>
            <pc:docMk/>
            <pc:sldMasterMk cId="4140914368" sldId="2147484441"/>
            <pc:sldLayoutMk cId="1388358080" sldId="2147484447"/>
          </pc:sldLayoutMkLst>
        </pc:sldLayoutChg>
        <pc:sldLayoutChg chg="del">
          <pc:chgData name="Wei Li" userId="fae33518c2e5a771" providerId="LiveId" clId="{0F871CF8-2E81-435A-B20D-8982C8558FC0}" dt="2024-06-09T04:41:39.901" v="43" actId="47"/>
          <pc:sldLayoutMkLst>
            <pc:docMk/>
            <pc:sldMasterMk cId="4140914368" sldId="2147484441"/>
            <pc:sldLayoutMk cId="999201720" sldId="2147484448"/>
          </pc:sldLayoutMkLst>
        </pc:sldLayoutChg>
        <pc:sldLayoutChg chg="del">
          <pc:chgData name="Wei Li" userId="fae33518c2e5a771" providerId="LiveId" clId="{0F871CF8-2E81-435A-B20D-8982C8558FC0}" dt="2024-06-09T04:41:39.901" v="43" actId="47"/>
          <pc:sldLayoutMkLst>
            <pc:docMk/>
            <pc:sldMasterMk cId="4140914368" sldId="2147484441"/>
            <pc:sldLayoutMk cId="1417272261" sldId="2147484449"/>
          </pc:sldLayoutMkLst>
        </pc:sldLayoutChg>
        <pc:sldLayoutChg chg="del">
          <pc:chgData name="Wei Li" userId="fae33518c2e5a771" providerId="LiveId" clId="{0F871CF8-2E81-435A-B20D-8982C8558FC0}" dt="2024-06-09T04:41:39.901" v="43" actId="47"/>
          <pc:sldLayoutMkLst>
            <pc:docMk/>
            <pc:sldMasterMk cId="4140914368" sldId="2147484441"/>
            <pc:sldLayoutMk cId="3260794428" sldId="2147484450"/>
          </pc:sldLayoutMkLst>
        </pc:sldLayoutChg>
        <pc:sldLayoutChg chg="del">
          <pc:chgData name="Wei Li" userId="fae33518c2e5a771" providerId="LiveId" clId="{0F871CF8-2E81-435A-B20D-8982C8558FC0}" dt="2024-06-09T04:41:39.901" v="43" actId="47"/>
          <pc:sldLayoutMkLst>
            <pc:docMk/>
            <pc:sldMasterMk cId="4140914368" sldId="2147484441"/>
            <pc:sldLayoutMk cId="2534145823" sldId="2147484451"/>
          </pc:sldLayoutMkLst>
        </pc:sldLayoutChg>
        <pc:sldLayoutChg chg="del">
          <pc:chgData name="Wei Li" userId="fae33518c2e5a771" providerId="LiveId" clId="{0F871CF8-2E81-435A-B20D-8982C8558FC0}" dt="2024-06-09T04:41:39.901" v="43" actId="47"/>
          <pc:sldLayoutMkLst>
            <pc:docMk/>
            <pc:sldMasterMk cId="4140914368" sldId="2147484441"/>
            <pc:sldLayoutMk cId="364163147" sldId="2147484452"/>
          </pc:sldLayoutMkLst>
        </pc:sldLayoutChg>
      </pc:sldMasterChg>
      <pc:sldMasterChg chg="del delSldLayout">
        <pc:chgData name="Wei Li" userId="fae33518c2e5a771" providerId="LiveId" clId="{0F871CF8-2E81-435A-B20D-8982C8558FC0}" dt="2024-06-09T04:41:39.901" v="43" actId="47"/>
        <pc:sldMasterMkLst>
          <pc:docMk/>
          <pc:sldMasterMk cId="3376691527" sldId="2147484453"/>
        </pc:sldMasterMkLst>
        <pc:sldLayoutChg chg="del">
          <pc:chgData name="Wei Li" userId="fae33518c2e5a771" providerId="LiveId" clId="{0F871CF8-2E81-435A-B20D-8982C8558FC0}" dt="2024-06-09T04:41:39.901" v="43" actId="47"/>
          <pc:sldLayoutMkLst>
            <pc:docMk/>
            <pc:sldMasterMk cId="3376691527" sldId="2147484453"/>
            <pc:sldLayoutMk cId="2454008501" sldId="2147484454"/>
          </pc:sldLayoutMkLst>
        </pc:sldLayoutChg>
        <pc:sldLayoutChg chg="del">
          <pc:chgData name="Wei Li" userId="fae33518c2e5a771" providerId="LiveId" clId="{0F871CF8-2E81-435A-B20D-8982C8558FC0}" dt="2024-06-09T04:41:39.901" v="43" actId="47"/>
          <pc:sldLayoutMkLst>
            <pc:docMk/>
            <pc:sldMasterMk cId="3376691527" sldId="2147484453"/>
            <pc:sldLayoutMk cId="3657447429" sldId="2147484455"/>
          </pc:sldLayoutMkLst>
        </pc:sldLayoutChg>
        <pc:sldLayoutChg chg="del">
          <pc:chgData name="Wei Li" userId="fae33518c2e5a771" providerId="LiveId" clId="{0F871CF8-2E81-435A-B20D-8982C8558FC0}" dt="2024-06-09T04:41:39.901" v="43" actId="47"/>
          <pc:sldLayoutMkLst>
            <pc:docMk/>
            <pc:sldMasterMk cId="3376691527" sldId="2147484453"/>
            <pc:sldLayoutMk cId="4239059333" sldId="2147484456"/>
          </pc:sldLayoutMkLst>
        </pc:sldLayoutChg>
        <pc:sldLayoutChg chg="del">
          <pc:chgData name="Wei Li" userId="fae33518c2e5a771" providerId="LiveId" clId="{0F871CF8-2E81-435A-B20D-8982C8558FC0}" dt="2024-06-09T04:41:39.901" v="43" actId="47"/>
          <pc:sldLayoutMkLst>
            <pc:docMk/>
            <pc:sldMasterMk cId="3376691527" sldId="2147484453"/>
            <pc:sldLayoutMk cId="860195217" sldId="2147484457"/>
          </pc:sldLayoutMkLst>
        </pc:sldLayoutChg>
        <pc:sldLayoutChg chg="del">
          <pc:chgData name="Wei Li" userId="fae33518c2e5a771" providerId="LiveId" clId="{0F871CF8-2E81-435A-B20D-8982C8558FC0}" dt="2024-06-09T04:41:39.901" v="43" actId="47"/>
          <pc:sldLayoutMkLst>
            <pc:docMk/>
            <pc:sldMasterMk cId="3376691527" sldId="2147484453"/>
            <pc:sldLayoutMk cId="415036749" sldId="2147484458"/>
          </pc:sldLayoutMkLst>
        </pc:sldLayoutChg>
        <pc:sldLayoutChg chg="del">
          <pc:chgData name="Wei Li" userId="fae33518c2e5a771" providerId="LiveId" clId="{0F871CF8-2E81-435A-B20D-8982C8558FC0}" dt="2024-06-09T04:41:39.901" v="43" actId="47"/>
          <pc:sldLayoutMkLst>
            <pc:docMk/>
            <pc:sldMasterMk cId="3376691527" sldId="2147484453"/>
            <pc:sldLayoutMk cId="597216433" sldId="2147484459"/>
          </pc:sldLayoutMkLst>
        </pc:sldLayoutChg>
        <pc:sldLayoutChg chg="del">
          <pc:chgData name="Wei Li" userId="fae33518c2e5a771" providerId="LiveId" clId="{0F871CF8-2E81-435A-B20D-8982C8558FC0}" dt="2024-06-09T04:41:39.901" v="43" actId="47"/>
          <pc:sldLayoutMkLst>
            <pc:docMk/>
            <pc:sldMasterMk cId="3376691527" sldId="2147484453"/>
            <pc:sldLayoutMk cId="1058465264" sldId="2147484460"/>
          </pc:sldLayoutMkLst>
        </pc:sldLayoutChg>
        <pc:sldLayoutChg chg="del">
          <pc:chgData name="Wei Li" userId="fae33518c2e5a771" providerId="LiveId" clId="{0F871CF8-2E81-435A-B20D-8982C8558FC0}" dt="2024-06-09T04:41:39.901" v="43" actId="47"/>
          <pc:sldLayoutMkLst>
            <pc:docMk/>
            <pc:sldMasterMk cId="3376691527" sldId="2147484453"/>
            <pc:sldLayoutMk cId="299309080" sldId="2147484461"/>
          </pc:sldLayoutMkLst>
        </pc:sldLayoutChg>
        <pc:sldLayoutChg chg="del">
          <pc:chgData name="Wei Li" userId="fae33518c2e5a771" providerId="LiveId" clId="{0F871CF8-2E81-435A-B20D-8982C8558FC0}" dt="2024-06-09T04:41:39.901" v="43" actId="47"/>
          <pc:sldLayoutMkLst>
            <pc:docMk/>
            <pc:sldMasterMk cId="3376691527" sldId="2147484453"/>
            <pc:sldLayoutMk cId="3805006627" sldId="2147484462"/>
          </pc:sldLayoutMkLst>
        </pc:sldLayoutChg>
        <pc:sldLayoutChg chg="del">
          <pc:chgData name="Wei Li" userId="fae33518c2e5a771" providerId="LiveId" clId="{0F871CF8-2E81-435A-B20D-8982C8558FC0}" dt="2024-06-09T04:41:39.901" v="43" actId="47"/>
          <pc:sldLayoutMkLst>
            <pc:docMk/>
            <pc:sldMasterMk cId="3376691527" sldId="2147484453"/>
            <pc:sldLayoutMk cId="1720399268" sldId="2147484463"/>
          </pc:sldLayoutMkLst>
        </pc:sldLayoutChg>
        <pc:sldLayoutChg chg="del">
          <pc:chgData name="Wei Li" userId="fae33518c2e5a771" providerId="LiveId" clId="{0F871CF8-2E81-435A-B20D-8982C8558FC0}" dt="2024-06-09T04:41:39.901" v="43" actId="47"/>
          <pc:sldLayoutMkLst>
            <pc:docMk/>
            <pc:sldMasterMk cId="3376691527" sldId="2147484453"/>
            <pc:sldLayoutMk cId="2703523749" sldId="2147484464"/>
          </pc:sldLayoutMkLst>
        </pc:sldLayoutChg>
      </pc:sldMasterChg>
      <pc:sldMasterChg chg="del delSldLayout">
        <pc:chgData name="Wei Li" userId="fae33518c2e5a771" providerId="LiveId" clId="{0F871CF8-2E81-435A-B20D-8982C8558FC0}" dt="2024-06-09T04:47:26.406" v="53" actId="47"/>
        <pc:sldMasterMkLst>
          <pc:docMk/>
          <pc:sldMasterMk cId="1808609165" sldId="2147484465"/>
        </pc:sldMasterMkLst>
        <pc:sldLayoutChg chg="del">
          <pc:chgData name="Wei Li" userId="fae33518c2e5a771" providerId="LiveId" clId="{0F871CF8-2E81-435A-B20D-8982C8558FC0}" dt="2024-06-09T04:47:26.406" v="53" actId="47"/>
          <pc:sldLayoutMkLst>
            <pc:docMk/>
            <pc:sldMasterMk cId="1808609165" sldId="2147484465"/>
            <pc:sldLayoutMk cId="4063097140" sldId="2147484466"/>
          </pc:sldLayoutMkLst>
        </pc:sldLayoutChg>
        <pc:sldLayoutChg chg="del">
          <pc:chgData name="Wei Li" userId="fae33518c2e5a771" providerId="LiveId" clId="{0F871CF8-2E81-435A-B20D-8982C8558FC0}" dt="2024-06-09T04:47:26.406" v="53" actId="47"/>
          <pc:sldLayoutMkLst>
            <pc:docMk/>
            <pc:sldMasterMk cId="1808609165" sldId="2147484465"/>
            <pc:sldLayoutMk cId="3680033305" sldId="2147484467"/>
          </pc:sldLayoutMkLst>
        </pc:sldLayoutChg>
        <pc:sldLayoutChg chg="del">
          <pc:chgData name="Wei Li" userId="fae33518c2e5a771" providerId="LiveId" clId="{0F871CF8-2E81-435A-B20D-8982C8558FC0}" dt="2024-06-09T04:47:26.406" v="53" actId="47"/>
          <pc:sldLayoutMkLst>
            <pc:docMk/>
            <pc:sldMasterMk cId="1808609165" sldId="2147484465"/>
            <pc:sldLayoutMk cId="42120841" sldId="2147484468"/>
          </pc:sldLayoutMkLst>
        </pc:sldLayoutChg>
        <pc:sldLayoutChg chg="del">
          <pc:chgData name="Wei Li" userId="fae33518c2e5a771" providerId="LiveId" clId="{0F871CF8-2E81-435A-B20D-8982C8558FC0}" dt="2024-06-09T04:47:26.406" v="53" actId="47"/>
          <pc:sldLayoutMkLst>
            <pc:docMk/>
            <pc:sldMasterMk cId="1808609165" sldId="2147484465"/>
            <pc:sldLayoutMk cId="821379970" sldId="2147484469"/>
          </pc:sldLayoutMkLst>
        </pc:sldLayoutChg>
        <pc:sldLayoutChg chg="del">
          <pc:chgData name="Wei Li" userId="fae33518c2e5a771" providerId="LiveId" clId="{0F871CF8-2E81-435A-B20D-8982C8558FC0}" dt="2024-06-09T04:47:26.406" v="53" actId="47"/>
          <pc:sldLayoutMkLst>
            <pc:docMk/>
            <pc:sldMasterMk cId="1808609165" sldId="2147484465"/>
            <pc:sldLayoutMk cId="2569582829" sldId="2147484470"/>
          </pc:sldLayoutMkLst>
        </pc:sldLayoutChg>
        <pc:sldLayoutChg chg="del">
          <pc:chgData name="Wei Li" userId="fae33518c2e5a771" providerId="LiveId" clId="{0F871CF8-2E81-435A-B20D-8982C8558FC0}" dt="2024-06-09T04:47:26.406" v="53" actId="47"/>
          <pc:sldLayoutMkLst>
            <pc:docMk/>
            <pc:sldMasterMk cId="1808609165" sldId="2147484465"/>
            <pc:sldLayoutMk cId="3166452250" sldId="2147484471"/>
          </pc:sldLayoutMkLst>
        </pc:sldLayoutChg>
        <pc:sldLayoutChg chg="del">
          <pc:chgData name="Wei Li" userId="fae33518c2e5a771" providerId="LiveId" clId="{0F871CF8-2E81-435A-B20D-8982C8558FC0}" dt="2024-06-09T04:47:26.406" v="53" actId="47"/>
          <pc:sldLayoutMkLst>
            <pc:docMk/>
            <pc:sldMasterMk cId="1808609165" sldId="2147484465"/>
            <pc:sldLayoutMk cId="2628681879" sldId="2147484472"/>
          </pc:sldLayoutMkLst>
        </pc:sldLayoutChg>
        <pc:sldLayoutChg chg="del">
          <pc:chgData name="Wei Li" userId="fae33518c2e5a771" providerId="LiveId" clId="{0F871CF8-2E81-435A-B20D-8982C8558FC0}" dt="2024-06-09T04:47:26.406" v="53" actId="47"/>
          <pc:sldLayoutMkLst>
            <pc:docMk/>
            <pc:sldMasterMk cId="1808609165" sldId="2147484465"/>
            <pc:sldLayoutMk cId="430195477" sldId="2147484473"/>
          </pc:sldLayoutMkLst>
        </pc:sldLayoutChg>
        <pc:sldLayoutChg chg="del">
          <pc:chgData name="Wei Li" userId="fae33518c2e5a771" providerId="LiveId" clId="{0F871CF8-2E81-435A-B20D-8982C8558FC0}" dt="2024-06-09T04:47:26.406" v="53" actId="47"/>
          <pc:sldLayoutMkLst>
            <pc:docMk/>
            <pc:sldMasterMk cId="1808609165" sldId="2147484465"/>
            <pc:sldLayoutMk cId="77004442" sldId="2147484474"/>
          </pc:sldLayoutMkLst>
        </pc:sldLayoutChg>
        <pc:sldLayoutChg chg="del">
          <pc:chgData name="Wei Li" userId="fae33518c2e5a771" providerId="LiveId" clId="{0F871CF8-2E81-435A-B20D-8982C8558FC0}" dt="2024-06-09T04:47:26.406" v="53" actId="47"/>
          <pc:sldLayoutMkLst>
            <pc:docMk/>
            <pc:sldMasterMk cId="1808609165" sldId="2147484465"/>
            <pc:sldLayoutMk cId="4066834954" sldId="2147484475"/>
          </pc:sldLayoutMkLst>
        </pc:sldLayoutChg>
        <pc:sldLayoutChg chg="del">
          <pc:chgData name="Wei Li" userId="fae33518c2e5a771" providerId="LiveId" clId="{0F871CF8-2E81-435A-B20D-8982C8558FC0}" dt="2024-06-09T04:47:26.406" v="53" actId="47"/>
          <pc:sldLayoutMkLst>
            <pc:docMk/>
            <pc:sldMasterMk cId="1808609165" sldId="2147484465"/>
            <pc:sldLayoutMk cId="2388063723" sldId="2147484476"/>
          </pc:sldLayoutMkLst>
        </pc:sldLayoutChg>
      </pc:sldMasterChg>
      <pc:sldMasterChg chg="del delSldLayout">
        <pc:chgData name="Wei Li" userId="fae33518c2e5a771" providerId="LiveId" clId="{0F871CF8-2E81-435A-B20D-8982C8558FC0}" dt="2024-06-09T04:47:26.406" v="53" actId="47"/>
        <pc:sldMasterMkLst>
          <pc:docMk/>
          <pc:sldMasterMk cId="4287801831" sldId="2147484477"/>
        </pc:sldMasterMkLst>
        <pc:sldLayoutChg chg="del">
          <pc:chgData name="Wei Li" userId="fae33518c2e5a771" providerId="LiveId" clId="{0F871CF8-2E81-435A-B20D-8982C8558FC0}" dt="2024-06-09T04:47:26.406" v="53" actId="47"/>
          <pc:sldLayoutMkLst>
            <pc:docMk/>
            <pc:sldMasterMk cId="4287801831" sldId="2147484477"/>
            <pc:sldLayoutMk cId="2020968031" sldId="2147484478"/>
          </pc:sldLayoutMkLst>
        </pc:sldLayoutChg>
        <pc:sldLayoutChg chg="del">
          <pc:chgData name="Wei Li" userId="fae33518c2e5a771" providerId="LiveId" clId="{0F871CF8-2E81-435A-B20D-8982C8558FC0}" dt="2024-06-09T04:47:26.406" v="53" actId="47"/>
          <pc:sldLayoutMkLst>
            <pc:docMk/>
            <pc:sldMasterMk cId="4287801831" sldId="2147484477"/>
            <pc:sldLayoutMk cId="1766856558" sldId="2147484479"/>
          </pc:sldLayoutMkLst>
        </pc:sldLayoutChg>
        <pc:sldLayoutChg chg="del">
          <pc:chgData name="Wei Li" userId="fae33518c2e5a771" providerId="LiveId" clId="{0F871CF8-2E81-435A-B20D-8982C8558FC0}" dt="2024-06-09T04:47:26.406" v="53" actId="47"/>
          <pc:sldLayoutMkLst>
            <pc:docMk/>
            <pc:sldMasterMk cId="4287801831" sldId="2147484477"/>
            <pc:sldLayoutMk cId="2705793326" sldId="2147484480"/>
          </pc:sldLayoutMkLst>
        </pc:sldLayoutChg>
        <pc:sldLayoutChg chg="del">
          <pc:chgData name="Wei Li" userId="fae33518c2e5a771" providerId="LiveId" clId="{0F871CF8-2E81-435A-B20D-8982C8558FC0}" dt="2024-06-09T04:47:26.406" v="53" actId="47"/>
          <pc:sldLayoutMkLst>
            <pc:docMk/>
            <pc:sldMasterMk cId="4287801831" sldId="2147484477"/>
            <pc:sldLayoutMk cId="789499961" sldId="2147484481"/>
          </pc:sldLayoutMkLst>
        </pc:sldLayoutChg>
        <pc:sldLayoutChg chg="del">
          <pc:chgData name="Wei Li" userId="fae33518c2e5a771" providerId="LiveId" clId="{0F871CF8-2E81-435A-B20D-8982C8558FC0}" dt="2024-06-09T04:47:26.406" v="53" actId="47"/>
          <pc:sldLayoutMkLst>
            <pc:docMk/>
            <pc:sldMasterMk cId="4287801831" sldId="2147484477"/>
            <pc:sldLayoutMk cId="3157479100" sldId="2147484482"/>
          </pc:sldLayoutMkLst>
        </pc:sldLayoutChg>
        <pc:sldLayoutChg chg="del">
          <pc:chgData name="Wei Li" userId="fae33518c2e5a771" providerId="LiveId" clId="{0F871CF8-2E81-435A-B20D-8982C8558FC0}" dt="2024-06-09T04:47:26.406" v="53" actId="47"/>
          <pc:sldLayoutMkLst>
            <pc:docMk/>
            <pc:sldMasterMk cId="4287801831" sldId="2147484477"/>
            <pc:sldLayoutMk cId="1800104973" sldId="2147484483"/>
          </pc:sldLayoutMkLst>
        </pc:sldLayoutChg>
        <pc:sldLayoutChg chg="del">
          <pc:chgData name="Wei Li" userId="fae33518c2e5a771" providerId="LiveId" clId="{0F871CF8-2E81-435A-B20D-8982C8558FC0}" dt="2024-06-09T04:47:26.406" v="53" actId="47"/>
          <pc:sldLayoutMkLst>
            <pc:docMk/>
            <pc:sldMasterMk cId="4287801831" sldId="2147484477"/>
            <pc:sldLayoutMk cId="2816283171" sldId="2147484484"/>
          </pc:sldLayoutMkLst>
        </pc:sldLayoutChg>
        <pc:sldLayoutChg chg="del">
          <pc:chgData name="Wei Li" userId="fae33518c2e5a771" providerId="LiveId" clId="{0F871CF8-2E81-435A-B20D-8982C8558FC0}" dt="2024-06-09T04:47:26.406" v="53" actId="47"/>
          <pc:sldLayoutMkLst>
            <pc:docMk/>
            <pc:sldMasterMk cId="4287801831" sldId="2147484477"/>
            <pc:sldLayoutMk cId="1001762050" sldId="2147484485"/>
          </pc:sldLayoutMkLst>
        </pc:sldLayoutChg>
        <pc:sldLayoutChg chg="del">
          <pc:chgData name="Wei Li" userId="fae33518c2e5a771" providerId="LiveId" clId="{0F871CF8-2E81-435A-B20D-8982C8558FC0}" dt="2024-06-09T04:47:26.406" v="53" actId="47"/>
          <pc:sldLayoutMkLst>
            <pc:docMk/>
            <pc:sldMasterMk cId="4287801831" sldId="2147484477"/>
            <pc:sldLayoutMk cId="3826420813" sldId="2147484486"/>
          </pc:sldLayoutMkLst>
        </pc:sldLayoutChg>
        <pc:sldLayoutChg chg="del">
          <pc:chgData name="Wei Li" userId="fae33518c2e5a771" providerId="LiveId" clId="{0F871CF8-2E81-435A-B20D-8982C8558FC0}" dt="2024-06-09T04:47:26.406" v="53" actId="47"/>
          <pc:sldLayoutMkLst>
            <pc:docMk/>
            <pc:sldMasterMk cId="4287801831" sldId="2147484477"/>
            <pc:sldLayoutMk cId="301974127" sldId="2147484487"/>
          </pc:sldLayoutMkLst>
        </pc:sldLayoutChg>
        <pc:sldLayoutChg chg="del">
          <pc:chgData name="Wei Li" userId="fae33518c2e5a771" providerId="LiveId" clId="{0F871CF8-2E81-435A-B20D-8982C8558FC0}" dt="2024-06-09T04:47:26.406" v="53" actId="47"/>
          <pc:sldLayoutMkLst>
            <pc:docMk/>
            <pc:sldMasterMk cId="4287801831" sldId="2147484477"/>
            <pc:sldLayoutMk cId="1447318876" sldId="2147484488"/>
          </pc:sldLayoutMkLst>
        </pc:sldLayoutChg>
      </pc:sldMasterChg>
      <pc:sldMasterChg chg="del delSldLayout">
        <pc:chgData name="Wei Li" userId="fae33518c2e5a771" providerId="LiveId" clId="{0F871CF8-2E81-435A-B20D-8982C8558FC0}" dt="2024-06-09T04:47:26.406" v="53" actId="47"/>
        <pc:sldMasterMkLst>
          <pc:docMk/>
          <pc:sldMasterMk cId="872619" sldId="2147484489"/>
        </pc:sldMasterMkLst>
        <pc:sldLayoutChg chg="del">
          <pc:chgData name="Wei Li" userId="fae33518c2e5a771" providerId="LiveId" clId="{0F871CF8-2E81-435A-B20D-8982C8558FC0}" dt="2024-06-09T04:47:26.406" v="53" actId="47"/>
          <pc:sldLayoutMkLst>
            <pc:docMk/>
            <pc:sldMasterMk cId="872619" sldId="2147484489"/>
            <pc:sldLayoutMk cId="3233955385" sldId="2147484490"/>
          </pc:sldLayoutMkLst>
        </pc:sldLayoutChg>
        <pc:sldLayoutChg chg="del">
          <pc:chgData name="Wei Li" userId="fae33518c2e5a771" providerId="LiveId" clId="{0F871CF8-2E81-435A-B20D-8982C8558FC0}" dt="2024-06-09T04:47:26.406" v="53" actId="47"/>
          <pc:sldLayoutMkLst>
            <pc:docMk/>
            <pc:sldMasterMk cId="872619" sldId="2147484489"/>
            <pc:sldLayoutMk cId="2897710373" sldId="2147484491"/>
          </pc:sldLayoutMkLst>
        </pc:sldLayoutChg>
        <pc:sldLayoutChg chg="del">
          <pc:chgData name="Wei Li" userId="fae33518c2e5a771" providerId="LiveId" clId="{0F871CF8-2E81-435A-B20D-8982C8558FC0}" dt="2024-06-09T04:47:26.406" v="53" actId="47"/>
          <pc:sldLayoutMkLst>
            <pc:docMk/>
            <pc:sldMasterMk cId="872619" sldId="2147484489"/>
            <pc:sldLayoutMk cId="3774837431" sldId="2147484492"/>
          </pc:sldLayoutMkLst>
        </pc:sldLayoutChg>
        <pc:sldLayoutChg chg="del">
          <pc:chgData name="Wei Li" userId="fae33518c2e5a771" providerId="LiveId" clId="{0F871CF8-2E81-435A-B20D-8982C8558FC0}" dt="2024-06-09T04:47:26.406" v="53" actId="47"/>
          <pc:sldLayoutMkLst>
            <pc:docMk/>
            <pc:sldMasterMk cId="872619" sldId="2147484489"/>
            <pc:sldLayoutMk cId="1708626379" sldId="2147484493"/>
          </pc:sldLayoutMkLst>
        </pc:sldLayoutChg>
        <pc:sldLayoutChg chg="del">
          <pc:chgData name="Wei Li" userId="fae33518c2e5a771" providerId="LiveId" clId="{0F871CF8-2E81-435A-B20D-8982C8558FC0}" dt="2024-06-09T04:47:26.406" v="53" actId="47"/>
          <pc:sldLayoutMkLst>
            <pc:docMk/>
            <pc:sldMasterMk cId="872619" sldId="2147484489"/>
            <pc:sldLayoutMk cId="3717102912" sldId="2147484494"/>
          </pc:sldLayoutMkLst>
        </pc:sldLayoutChg>
        <pc:sldLayoutChg chg="del">
          <pc:chgData name="Wei Li" userId="fae33518c2e5a771" providerId="LiveId" clId="{0F871CF8-2E81-435A-B20D-8982C8558FC0}" dt="2024-06-09T04:47:26.406" v="53" actId="47"/>
          <pc:sldLayoutMkLst>
            <pc:docMk/>
            <pc:sldMasterMk cId="872619" sldId="2147484489"/>
            <pc:sldLayoutMk cId="1636697618" sldId="2147484495"/>
          </pc:sldLayoutMkLst>
        </pc:sldLayoutChg>
        <pc:sldLayoutChg chg="del">
          <pc:chgData name="Wei Li" userId="fae33518c2e5a771" providerId="LiveId" clId="{0F871CF8-2E81-435A-B20D-8982C8558FC0}" dt="2024-06-09T04:47:26.406" v="53" actId="47"/>
          <pc:sldLayoutMkLst>
            <pc:docMk/>
            <pc:sldMasterMk cId="872619" sldId="2147484489"/>
            <pc:sldLayoutMk cId="2155605648" sldId="2147484496"/>
          </pc:sldLayoutMkLst>
        </pc:sldLayoutChg>
        <pc:sldLayoutChg chg="del">
          <pc:chgData name="Wei Li" userId="fae33518c2e5a771" providerId="LiveId" clId="{0F871CF8-2E81-435A-B20D-8982C8558FC0}" dt="2024-06-09T04:47:26.406" v="53" actId="47"/>
          <pc:sldLayoutMkLst>
            <pc:docMk/>
            <pc:sldMasterMk cId="872619" sldId="2147484489"/>
            <pc:sldLayoutMk cId="1666833303" sldId="2147484497"/>
          </pc:sldLayoutMkLst>
        </pc:sldLayoutChg>
        <pc:sldLayoutChg chg="del">
          <pc:chgData name="Wei Li" userId="fae33518c2e5a771" providerId="LiveId" clId="{0F871CF8-2E81-435A-B20D-8982C8558FC0}" dt="2024-06-09T04:47:26.406" v="53" actId="47"/>
          <pc:sldLayoutMkLst>
            <pc:docMk/>
            <pc:sldMasterMk cId="872619" sldId="2147484489"/>
            <pc:sldLayoutMk cId="2250335254" sldId="2147484498"/>
          </pc:sldLayoutMkLst>
        </pc:sldLayoutChg>
        <pc:sldLayoutChg chg="del">
          <pc:chgData name="Wei Li" userId="fae33518c2e5a771" providerId="LiveId" clId="{0F871CF8-2E81-435A-B20D-8982C8558FC0}" dt="2024-06-09T04:47:26.406" v="53" actId="47"/>
          <pc:sldLayoutMkLst>
            <pc:docMk/>
            <pc:sldMasterMk cId="872619" sldId="2147484489"/>
            <pc:sldLayoutMk cId="3042475948" sldId="2147484499"/>
          </pc:sldLayoutMkLst>
        </pc:sldLayoutChg>
        <pc:sldLayoutChg chg="del">
          <pc:chgData name="Wei Li" userId="fae33518c2e5a771" providerId="LiveId" clId="{0F871CF8-2E81-435A-B20D-8982C8558FC0}" dt="2024-06-09T04:47:26.406" v="53" actId="47"/>
          <pc:sldLayoutMkLst>
            <pc:docMk/>
            <pc:sldMasterMk cId="872619" sldId="2147484489"/>
            <pc:sldLayoutMk cId="2912530353" sldId="2147484500"/>
          </pc:sldLayoutMkLst>
        </pc:sldLayoutChg>
        <pc:sldLayoutChg chg="del">
          <pc:chgData name="Wei Li" userId="fae33518c2e5a771" providerId="LiveId" clId="{0F871CF8-2E81-435A-B20D-8982C8558FC0}" dt="2024-06-09T04:47:26.406" v="53" actId="47"/>
          <pc:sldLayoutMkLst>
            <pc:docMk/>
            <pc:sldMasterMk cId="872619" sldId="2147484489"/>
            <pc:sldLayoutMk cId="1702179426" sldId="2147484501"/>
          </pc:sldLayoutMkLst>
        </pc:sldLayoutChg>
        <pc:sldLayoutChg chg="del">
          <pc:chgData name="Wei Li" userId="fae33518c2e5a771" providerId="LiveId" clId="{0F871CF8-2E81-435A-B20D-8982C8558FC0}" dt="2024-06-09T04:47:26.406" v="53" actId="47"/>
          <pc:sldLayoutMkLst>
            <pc:docMk/>
            <pc:sldMasterMk cId="872619" sldId="2147484489"/>
            <pc:sldLayoutMk cId="3216605385" sldId="2147484502"/>
          </pc:sldLayoutMkLst>
        </pc:sldLayoutChg>
        <pc:sldLayoutChg chg="del">
          <pc:chgData name="Wei Li" userId="fae33518c2e5a771" providerId="LiveId" clId="{0F871CF8-2E81-435A-B20D-8982C8558FC0}" dt="2024-06-09T04:47:26.406" v="53" actId="47"/>
          <pc:sldLayoutMkLst>
            <pc:docMk/>
            <pc:sldMasterMk cId="872619" sldId="2147484489"/>
            <pc:sldLayoutMk cId="2177386414" sldId="2147484503"/>
          </pc:sldLayoutMkLst>
        </pc:sldLayoutChg>
      </pc:sldMasterChg>
      <pc:sldMasterChg chg="del delSldLayout">
        <pc:chgData name="Wei Li" userId="fae33518c2e5a771" providerId="LiveId" clId="{0F871CF8-2E81-435A-B20D-8982C8558FC0}" dt="2024-06-09T04:47:26.406" v="53" actId="47"/>
        <pc:sldMasterMkLst>
          <pc:docMk/>
          <pc:sldMasterMk cId="2047307408" sldId="2147484504"/>
        </pc:sldMasterMkLst>
        <pc:sldLayoutChg chg="del">
          <pc:chgData name="Wei Li" userId="fae33518c2e5a771" providerId="LiveId" clId="{0F871CF8-2E81-435A-B20D-8982C8558FC0}" dt="2024-06-09T04:47:26.406" v="53" actId="47"/>
          <pc:sldLayoutMkLst>
            <pc:docMk/>
            <pc:sldMasterMk cId="2047307408" sldId="2147484504"/>
            <pc:sldLayoutMk cId="3934831824" sldId="2147484505"/>
          </pc:sldLayoutMkLst>
        </pc:sldLayoutChg>
        <pc:sldLayoutChg chg="del">
          <pc:chgData name="Wei Li" userId="fae33518c2e5a771" providerId="LiveId" clId="{0F871CF8-2E81-435A-B20D-8982C8558FC0}" dt="2024-06-09T04:47:26.406" v="53" actId="47"/>
          <pc:sldLayoutMkLst>
            <pc:docMk/>
            <pc:sldMasterMk cId="2047307408" sldId="2147484504"/>
            <pc:sldLayoutMk cId="1866572512" sldId="2147484506"/>
          </pc:sldLayoutMkLst>
        </pc:sldLayoutChg>
        <pc:sldLayoutChg chg="del">
          <pc:chgData name="Wei Li" userId="fae33518c2e5a771" providerId="LiveId" clId="{0F871CF8-2E81-435A-B20D-8982C8558FC0}" dt="2024-06-09T04:47:26.406" v="53" actId="47"/>
          <pc:sldLayoutMkLst>
            <pc:docMk/>
            <pc:sldMasterMk cId="2047307408" sldId="2147484504"/>
            <pc:sldLayoutMk cId="588421654" sldId="2147484507"/>
          </pc:sldLayoutMkLst>
        </pc:sldLayoutChg>
        <pc:sldLayoutChg chg="del">
          <pc:chgData name="Wei Li" userId="fae33518c2e5a771" providerId="LiveId" clId="{0F871CF8-2E81-435A-B20D-8982C8558FC0}" dt="2024-06-09T04:47:26.406" v="53" actId="47"/>
          <pc:sldLayoutMkLst>
            <pc:docMk/>
            <pc:sldMasterMk cId="2047307408" sldId="2147484504"/>
            <pc:sldLayoutMk cId="998547569" sldId="2147484508"/>
          </pc:sldLayoutMkLst>
        </pc:sldLayoutChg>
        <pc:sldLayoutChg chg="del">
          <pc:chgData name="Wei Li" userId="fae33518c2e5a771" providerId="LiveId" clId="{0F871CF8-2E81-435A-B20D-8982C8558FC0}" dt="2024-06-09T04:47:26.406" v="53" actId="47"/>
          <pc:sldLayoutMkLst>
            <pc:docMk/>
            <pc:sldMasterMk cId="2047307408" sldId="2147484504"/>
            <pc:sldLayoutMk cId="3212371468" sldId="2147484509"/>
          </pc:sldLayoutMkLst>
        </pc:sldLayoutChg>
        <pc:sldLayoutChg chg="del">
          <pc:chgData name="Wei Li" userId="fae33518c2e5a771" providerId="LiveId" clId="{0F871CF8-2E81-435A-B20D-8982C8558FC0}" dt="2024-06-09T04:47:26.406" v="53" actId="47"/>
          <pc:sldLayoutMkLst>
            <pc:docMk/>
            <pc:sldMasterMk cId="2047307408" sldId="2147484504"/>
            <pc:sldLayoutMk cId="3295696184" sldId="2147484510"/>
          </pc:sldLayoutMkLst>
        </pc:sldLayoutChg>
        <pc:sldLayoutChg chg="del">
          <pc:chgData name="Wei Li" userId="fae33518c2e5a771" providerId="LiveId" clId="{0F871CF8-2E81-435A-B20D-8982C8558FC0}" dt="2024-06-09T04:47:26.406" v="53" actId="47"/>
          <pc:sldLayoutMkLst>
            <pc:docMk/>
            <pc:sldMasterMk cId="2047307408" sldId="2147484504"/>
            <pc:sldLayoutMk cId="2159903454" sldId="2147484511"/>
          </pc:sldLayoutMkLst>
        </pc:sldLayoutChg>
        <pc:sldLayoutChg chg="del">
          <pc:chgData name="Wei Li" userId="fae33518c2e5a771" providerId="LiveId" clId="{0F871CF8-2E81-435A-B20D-8982C8558FC0}" dt="2024-06-09T04:47:26.406" v="53" actId="47"/>
          <pc:sldLayoutMkLst>
            <pc:docMk/>
            <pc:sldMasterMk cId="2047307408" sldId="2147484504"/>
            <pc:sldLayoutMk cId="701757320" sldId="2147484512"/>
          </pc:sldLayoutMkLst>
        </pc:sldLayoutChg>
        <pc:sldLayoutChg chg="del">
          <pc:chgData name="Wei Li" userId="fae33518c2e5a771" providerId="LiveId" clId="{0F871CF8-2E81-435A-B20D-8982C8558FC0}" dt="2024-06-09T04:47:26.406" v="53" actId="47"/>
          <pc:sldLayoutMkLst>
            <pc:docMk/>
            <pc:sldMasterMk cId="2047307408" sldId="2147484504"/>
            <pc:sldLayoutMk cId="1138379120" sldId="2147484513"/>
          </pc:sldLayoutMkLst>
        </pc:sldLayoutChg>
        <pc:sldLayoutChg chg="del">
          <pc:chgData name="Wei Li" userId="fae33518c2e5a771" providerId="LiveId" clId="{0F871CF8-2E81-435A-B20D-8982C8558FC0}" dt="2024-06-09T04:47:26.406" v="53" actId="47"/>
          <pc:sldLayoutMkLst>
            <pc:docMk/>
            <pc:sldMasterMk cId="2047307408" sldId="2147484504"/>
            <pc:sldLayoutMk cId="3177041217" sldId="2147484514"/>
          </pc:sldLayoutMkLst>
        </pc:sldLayoutChg>
        <pc:sldLayoutChg chg="del">
          <pc:chgData name="Wei Li" userId="fae33518c2e5a771" providerId="LiveId" clId="{0F871CF8-2E81-435A-B20D-8982C8558FC0}" dt="2024-06-09T04:47:26.406" v="53" actId="47"/>
          <pc:sldLayoutMkLst>
            <pc:docMk/>
            <pc:sldMasterMk cId="2047307408" sldId="2147484504"/>
            <pc:sldLayoutMk cId="111319137" sldId="2147484515"/>
          </pc:sldLayoutMkLst>
        </pc:sldLayoutChg>
      </pc:sldMasterChg>
      <pc:sldMasterChg chg="del delSldLayout">
        <pc:chgData name="Wei Li" userId="fae33518c2e5a771" providerId="LiveId" clId="{0F871CF8-2E81-435A-B20D-8982C8558FC0}" dt="2024-06-09T04:56:51.022" v="107" actId="47"/>
        <pc:sldMasterMkLst>
          <pc:docMk/>
          <pc:sldMasterMk cId="3237731563" sldId="2147484516"/>
        </pc:sldMasterMkLst>
        <pc:sldLayoutChg chg="del">
          <pc:chgData name="Wei Li" userId="fae33518c2e5a771" providerId="LiveId" clId="{0F871CF8-2E81-435A-B20D-8982C8558FC0}" dt="2024-06-09T04:56:51.022" v="107" actId="47"/>
          <pc:sldLayoutMkLst>
            <pc:docMk/>
            <pc:sldMasterMk cId="3237731563" sldId="2147484516"/>
            <pc:sldLayoutMk cId="2856033735" sldId="2147484517"/>
          </pc:sldLayoutMkLst>
        </pc:sldLayoutChg>
        <pc:sldLayoutChg chg="del">
          <pc:chgData name="Wei Li" userId="fae33518c2e5a771" providerId="LiveId" clId="{0F871CF8-2E81-435A-B20D-8982C8558FC0}" dt="2024-06-09T04:56:51.022" v="107" actId="47"/>
          <pc:sldLayoutMkLst>
            <pc:docMk/>
            <pc:sldMasterMk cId="3237731563" sldId="2147484516"/>
            <pc:sldLayoutMk cId="1928477798" sldId="2147484518"/>
          </pc:sldLayoutMkLst>
        </pc:sldLayoutChg>
        <pc:sldLayoutChg chg="del">
          <pc:chgData name="Wei Li" userId="fae33518c2e5a771" providerId="LiveId" clId="{0F871CF8-2E81-435A-B20D-8982C8558FC0}" dt="2024-06-09T04:56:51.022" v="107" actId="47"/>
          <pc:sldLayoutMkLst>
            <pc:docMk/>
            <pc:sldMasterMk cId="3237731563" sldId="2147484516"/>
            <pc:sldLayoutMk cId="4009012757" sldId="2147484519"/>
          </pc:sldLayoutMkLst>
        </pc:sldLayoutChg>
        <pc:sldLayoutChg chg="del">
          <pc:chgData name="Wei Li" userId="fae33518c2e5a771" providerId="LiveId" clId="{0F871CF8-2E81-435A-B20D-8982C8558FC0}" dt="2024-06-09T04:56:51.022" v="107" actId="47"/>
          <pc:sldLayoutMkLst>
            <pc:docMk/>
            <pc:sldMasterMk cId="3237731563" sldId="2147484516"/>
            <pc:sldLayoutMk cId="1405895903" sldId="2147484520"/>
          </pc:sldLayoutMkLst>
        </pc:sldLayoutChg>
        <pc:sldLayoutChg chg="del">
          <pc:chgData name="Wei Li" userId="fae33518c2e5a771" providerId="LiveId" clId="{0F871CF8-2E81-435A-B20D-8982C8558FC0}" dt="2024-06-09T04:56:51.022" v="107" actId="47"/>
          <pc:sldLayoutMkLst>
            <pc:docMk/>
            <pc:sldMasterMk cId="3237731563" sldId="2147484516"/>
            <pc:sldLayoutMk cId="2734462004" sldId="2147484521"/>
          </pc:sldLayoutMkLst>
        </pc:sldLayoutChg>
        <pc:sldLayoutChg chg="del">
          <pc:chgData name="Wei Li" userId="fae33518c2e5a771" providerId="LiveId" clId="{0F871CF8-2E81-435A-B20D-8982C8558FC0}" dt="2024-06-09T04:56:51.022" v="107" actId="47"/>
          <pc:sldLayoutMkLst>
            <pc:docMk/>
            <pc:sldMasterMk cId="3237731563" sldId="2147484516"/>
            <pc:sldLayoutMk cId="590499294" sldId="2147484522"/>
          </pc:sldLayoutMkLst>
        </pc:sldLayoutChg>
        <pc:sldLayoutChg chg="del">
          <pc:chgData name="Wei Li" userId="fae33518c2e5a771" providerId="LiveId" clId="{0F871CF8-2E81-435A-B20D-8982C8558FC0}" dt="2024-06-09T04:56:51.022" v="107" actId="47"/>
          <pc:sldLayoutMkLst>
            <pc:docMk/>
            <pc:sldMasterMk cId="3237731563" sldId="2147484516"/>
            <pc:sldLayoutMk cId="1496843159" sldId="2147484523"/>
          </pc:sldLayoutMkLst>
        </pc:sldLayoutChg>
        <pc:sldLayoutChg chg="del">
          <pc:chgData name="Wei Li" userId="fae33518c2e5a771" providerId="LiveId" clId="{0F871CF8-2E81-435A-B20D-8982C8558FC0}" dt="2024-06-09T04:56:51.022" v="107" actId="47"/>
          <pc:sldLayoutMkLst>
            <pc:docMk/>
            <pc:sldMasterMk cId="3237731563" sldId="2147484516"/>
            <pc:sldLayoutMk cId="2835257491" sldId="2147484524"/>
          </pc:sldLayoutMkLst>
        </pc:sldLayoutChg>
        <pc:sldLayoutChg chg="del">
          <pc:chgData name="Wei Li" userId="fae33518c2e5a771" providerId="LiveId" clId="{0F871CF8-2E81-435A-B20D-8982C8558FC0}" dt="2024-06-09T04:56:51.022" v="107" actId="47"/>
          <pc:sldLayoutMkLst>
            <pc:docMk/>
            <pc:sldMasterMk cId="3237731563" sldId="2147484516"/>
            <pc:sldLayoutMk cId="1208870045" sldId="2147484525"/>
          </pc:sldLayoutMkLst>
        </pc:sldLayoutChg>
        <pc:sldLayoutChg chg="del">
          <pc:chgData name="Wei Li" userId="fae33518c2e5a771" providerId="LiveId" clId="{0F871CF8-2E81-435A-B20D-8982C8558FC0}" dt="2024-06-09T04:56:51.022" v="107" actId="47"/>
          <pc:sldLayoutMkLst>
            <pc:docMk/>
            <pc:sldMasterMk cId="3237731563" sldId="2147484516"/>
            <pc:sldLayoutMk cId="3507207945" sldId="2147484526"/>
          </pc:sldLayoutMkLst>
        </pc:sldLayoutChg>
        <pc:sldLayoutChg chg="del">
          <pc:chgData name="Wei Li" userId="fae33518c2e5a771" providerId="LiveId" clId="{0F871CF8-2E81-435A-B20D-8982C8558FC0}" dt="2024-06-09T04:56:51.022" v="107" actId="47"/>
          <pc:sldLayoutMkLst>
            <pc:docMk/>
            <pc:sldMasterMk cId="3237731563" sldId="2147484516"/>
            <pc:sldLayoutMk cId="421950945" sldId="2147484527"/>
          </pc:sldLayoutMkLst>
        </pc:sldLayoutChg>
      </pc:sldMasterChg>
      <pc:sldMasterChg chg="del delSldLayout">
        <pc:chgData name="Wei Li" userId="fae33518c2e5a771" providerId="LiveId" clId="{0F871CF8-2E81-435A-B20D-8982C8558FC0}" dt="2024-06-09T04:41:39.901" v="43" actId="47"/>
        <pc:sldMasterMkLst>
          <pc:docMk/>
          <pc:sldMasterMk cId="2953926861" sldId="2147484528"/>
        </pc:sldMasterMkLst>
        <pc:sldLayoutChg chg="del">
          <pc:chgData name="Wei Li" userId="fae33518c2e5a771" providerId="LiveId" clId="{0F871CF8-2E81-435A-B20D-8982C8558FC0}" dt="2024-06-09T04:41:39.901" v="43" actId="47"/>
          <pc:sldLayoutMkLst>
            <pc:docMk/>
            <pc:sldMasterMk cId="2953926861" sldId="2147484528"/>
            <pc:sldLayoutMk cId="2692229505" sldId="2147484529"/>
          </pc:sldLayoutMkLst>
        </pc:sldLayoutChg>
        <pc:sldLayoutChg chg="del">
          <pc:chgData name="Wei Li" userId="fae33518c2e5a771" providerId="LiveId" clId="{0F871CF8-2E81-435A-B20D-8982C8558FC0}" dt="2024-06-09T04:41:39.901" v="43" actId="47"/>
          <pc:sldLayoutMkLst>
            <pc:docMk/>
            <pc:sldMasterMk cId="2953926861" sldId="2147484528"/>
            <pc:sldLayoutMk cId="2761593732" sldId="2147484530"/>
          </pc:sldLayoutMkLst>
        </pc:sldLayoutChg>
        <pc:sldLayoutChg chg="del">
          <pc:chgData name="Wei Li" userId="fae33518c2e5a771" providerId="LiveId" clId="{0F871CF8-2E81-435A-B20D-8982C8558FC0}" dt="2024-06-09T04:41:39.901" v="43" actId="47"/>
          <pc:sldLayoutMkLst>
            <pc:docMk/>
            <pc:sldMasterMk cId="2953926861" sldId="2147484528"/>
            <pc:sldLayoutMk cId="3141414709" sldId="2147484531"/>
          </pc:sldLayoutMkLst>
        </pc:sldLayoutChg>
        <pc:sldLayoutChg chg="del">
          <pc:chgData name="Wei Li" userId="fae33518c2e5a771" providerId="LiveId" clId="{0F871CF8-2E81-435A-B20D-8982C8558FC0}" dt="2024-06-09T04:41:39.901" v="43" actId="47"/>
          <pc:sldLayoutMkLst>
            <pc:docMk/>
            <pc:sldMasterMk cId="2953926861" sldId="2147484528"/>
            <pc:sldLayoutMk cId="273758811" sldId="2147484532"/>
          </pc:sldLayoutMkLst>
        </pc:sldLayoutChg>
        <pc:sldLayoutChg chg="del">
          <pc:chgData name="Wei Li" userId="fae33518c2e5a771" providerId="LiveId" clId="{0F871CF8-2E81-435A-B20D-8982C8558FC0}" dt="2024-06-09T04:41:39.901" v="43" actId="47"/>
          <pc:sldLayoutMkLst>
            <pc:docMk/>
            <pc:sldMasterMk cId="2953926861" sldId="2147484528"/>
            <pc:sldLayoutMk cId="136308632" sldId="2147484533"/>
          </pc:sldLayoutMkLst>
        </pc:sldLayoutChg>
        <pc:sldLayoutChg chg="del">
          <pc:chgData name="Wei Li" userId="fae33518c2e5a771" providerId="LiveId" clId="{0F871CF8-2E81-435A-B20D-8982C8558FC0}" dt="2024-06-09T04:41:39.901" v="43" actId="47"/>
          <pc:sldLayoutMkLst>
            <pc:docMk/>
            <pc:sldMasterMk cId="2953926861" sldId="2147484528"/>
            <pc:sldLayoutMk cId="1208793652" sldId="2147484534"/>
          </pc:sldLayoutMkLst>
        </pc:sldLayoutChg>
        <pc:sldLayoutChg chg="del">
          <pc:chgData name="Wei Li" userId="fae33518c2e5a771" providerId="LiveId" clId="{0F871CF8-2E81-435A-B20D-8982C8558FC0}" dt="2024-06-09T04:41:39.901" v="43" actId="47"/>
          <pc:sldLayoutMkLst>
            <pc:docMk/>
            <pc:sldMasterMk cId="2953926861" sldId="2147484528"/>
            <pc:sldLayoutMk cId="4278939611" sldId="2147484535"/>
          </pc:sldLayoutMkLst>
        </pc:sldLayoutChg>
        <pc:sldLayoutChg chg="del">
          <pc:chgData name="Wei Li" userId="fae33518c2e5a771" providerId="LiveId" clId="{0F871CF8-2E81-435A-B20D-8982C8558FC0}" dt="2024-06-09T04:41:39.901" v="43" actId="47"/>
          <pc:sldLayoutMkLst>
            <pc:docMk/>
            <pc:sldMasterMk cId="2953926861" sldId="2147484528"/>
            <pc:sldLayoutMk cId="2865391539" sldId="2147484536"/>
          </pc:sldLayoutMkLst>
        </pc:sldLayoutChg>
        <pc:sldLayoutChg chg="del">
          <pc:chgData name="Wei Li" userId="fae33518c2e5a771" providerId="LiveId" clId="{0F871CF8-2E81-435A-B20D-8982C8558FC0}" dt="2024-06-09T04:41:39.901" v="43" actId="47"/>
          <pc:sldLayoutMkLst>
            <pc:docMk/>
            <pc:sldMasterMk cId="2953926861" sldId="2147484528"/>
            <pc:sldLayoutMk cId="775768210" sldId="2147484537"/>
          </pc:sldLayoutMkLst>
        </pc:sldLayoutChg>
        <pc:sldLayoutChg chg="del">
          <pc:chgData name="Wei Li" userId="fae33518c2e5a771" providerId="LiveId" clId="{0F871CF8-2E81-435A-B20D-8982C8558FC0}" dt="2024-06-09T04:41:39.901" v="43" actId="47"/>
          <pc:sldLayoutMkLst>
            <pc:docMk/>
            <pc:sldMasterMk cId="2953926861" sldId="2147484528"/>
            <pc:sldLayoutMk cId="767132577" sldId="2147484538"/>
          </pc:sldLayoutMkLst>
        </pc:sldLayoutChg>
        <pc:sldLayoutChg chg="del">
          <pc:chgData name="Wei Li" userId="fae33518c2e5a771" providerId="LiveId" clId="{0F871CF8-2E81-435A-B20D-8982C8558FC0}" dt="2024-06-09T04:41:39.901" v="43" actId="47"/>
          <pc:sldLayoutMkLst>
            <pc:docMk/>
            <pc:sldMasterMk cId="2953926861" sldId="2147484528"/>
            <pc:sldLayoutMk cId="2324043474" sldId="2147484539"/>
          </pc:sldLayoutMkLst>
        </pc:sldLayoutChg>
        <pc:sldLayoutChg chg="del">
          <pc:chgData name="Wei Li" userId="fae33518c2e5a771" providerId="LiveId" clId="{0F871CF8-2E81-435A-B20D-8982C8558FC0}" dt="2024-06-09T04:41:39.901" v="43" actId="47"/>
          <pc:sldLayoutMkLst>
            <pc:docMk/>
            <pc:sldMasterMk cId="2953926861" sldId="2147484528"/>
            <pc:sldLayoutMk cId="1926497861" sldId="2147484540"/>
          </pc:sldLayoutMkLst>
        </pc:sldLayoutChg>
      </pc:sldMasterChg>
    </pc:docChg>
  </pc:docChgLst>
  <pc:docChgLst>
    <pc:chgData name="Wei Li" userId="fae33518c2e5a771" providerId="LiveId" clId="{DF69532B-460A-4831-9EC4-402CEA25902C}"/>
    <pc:docChg chg="undo custSel addSld delSld modSld delMainMaster">
      <pc:chgData name="Wei Li" userId="fae33518c2e5a771" providerId="LiveId" clId="{DF69532B-460A-4831-9EC4-402CEA25902C}" dt="2024-07-14T02:19:08.035" v="254" actId="113"/>
      <pc:docMkLst>
        <pc:docMk/>
      </pc:docMkLst>
      <pc:sldChg chg="modSp mod">
        <pc:chgData name="Wei Li" userId="fae33518c2e5a771" providerId="LiveId" clId="{DF69532B-460A-4831-9EC4-402CEA25902C}" dt="2024-07-14T02:01:11.659" v="210" actId="27636"/>
        <pc:sldMkLst>
          <pc:docMk/>
          <pc:sldMk cId="0" sldId="256"/>
        </pc:sldMkLst>
        <pc:spChg chg="mod">
          <ac:chgData name="Wei Li" userId="fae33518c2e5a771" providerId="LiveId" clId="{DF69532B-460A-4831-9EC4-402CEA25902C}" dt="2024-07-14T02:01:11.659" v="210" actId="27636"/>
          <ac:spMkLst>
            <pc:docMk/>
            <pc:sldMk cId="0" sldId="256"/>
            <ac:spMk id="94" creationId="{00000000-0000-0000-0000-000000000000}"/>
          </ac:spMkLst>
        </pc:spChg>
      </pc:sldChg>
      <pc:sldChg chg="modSp mod">
        <pc:chgData name="Wei Li" userId="fae33518c2e5a771" providerId="LiveId" clId="{DF69532B-460A-4831-9EC4-402CEA25902C}" dt="2024-07-14T01:35:46.731" v="2" actId="27636"/>
        <pc:sldMkLst>
          <pc:docMk/>
          <pc:sldMk cId="3561314539" sldId="257"/>
        </pc:sldMkLst>
        <pc:spChg chg="mod">
          <ac:chgData name="Wei Li" userId="fae33518c2e5a771" providerId="LiveId" clId="{DF69532B-460A-4831-9EC4-402CEA25902C}" dt="2024-07-14T01:35:46.731" v="2" actId="27636"/>
          <ac:spMkLst>
            <pc:docMk/>
            <pc:sldMk cId="3561314539" sldId="257"/>
            <ac:spMk id="96" creationId="{00000000-0000-0000-0000-000000000000}"/>
          </ac:spMkLst>
        </pc:spChg>
      </pc:sldChg>
      <pc:sldChg chg="modSp mod">
        <pc:chgData name="Wei Li" userId="fae33518c2e5a771" providerId="LiveId" clId="{DF69532B-460A-4831-9EC4-402CEA25902C}" dt="2024-07-14T01:35:46.740" v="3" actId="27636"/>
        <pc:sldMkLst>
          <pc:docMk/>
          <pc:sldMk cId="3790701380" sldId="258"/>
        </pc:sldMkLst>
        <pc:spChg chg="mod">
          <ac:chgData name="Wei Li" userId="fae33518c2e5a771" providerId="LiveId" clId="{DF69532B-460A-4831-9EC4-402CEA25902C}" dt="2024-07-14T01:35:46.740" v="3" actId="27636"/>
          <ac:spMkLst>
            <pc:docMk/>
            <pc:sldMk cId="3790701380" sldId="258"/>
            <ac:spMk id="100" creationId="{00000000-0000-0000-0000-000000000000}"/>
          </ac:spMkLst>
        </pc:spChg>
      </pc:sldChg>
      <pc:sldChg chg="modSp mod">
        <pc:chgData name="Wei Li" userId="fae33518c2e5a771" providerId="LiveId" clId="{DF69532B-460A-4831-9EC4-402CEA25902C}" dt="2024-07-14T01:35:46.745" v="4" actId="27636"/>
        <pc:sldMkLst>
          <pc:docMk/>
          <pc:sldMk cId="2670934604" sldId="259"/>
        </pc:sldMkLst>
        <pc:spChg chg="mod">
          <ac:chgData name="Wei Li" userId="fae33518c2e5a771" providerId="LiveId" clId="{DF69532B-460A-4831-9EC4-402CEA25902C}" dt="2024-07-14T01:35:46.745" v="4" actId="27636"/>
          <ac:spMkLst>
            <pc:docMk/>
            <pc:sldMk cId="2670934604" sldId="259"/>
            <ac:spMk id="104" creationId="{00000000-0000-0000-0000-000000000000}"/>
          </ac:spMkLst>
        </pc:spChg>
      </pc:sldChg>
      <pc:sldChg chg="modSp del mod">
        <pc:chgData name="Wei Li" userId="fae33518c2e5a771" providerId="LiveId" clId="{DF69532B-460A-4831-9EC4-402CEA25902C}" dt="2024-07-14T01:35:46.754" v="5" actId="27636"/>
        <pc:sldMkLst>
          <pc:docMk/>
          <pc:sldMk cId="2201836758" sldId="260"/>
        </pc:sldMkLst>
        <pc:spChg chg="mod">
          <ac:chgData name="Wei Li" userId="fae33518c2e5a771" providerId="LiveId" clId="{DF69532B-460A-4831-9EC4-402CEA25902C}" dt="2024-07-14T01:35:46.754" v="5" actId="27636"/>
          <ac:spMkLst>
            <pc:docMk/>
            <pc:sldMk cId="2201836758" sldId="260"/>
            <ac:spMk id="108" creationId="{00000000-0000-0000-0000-000000000000}"/>
          </ac:spMkLst>
        </pc:spChg>
      </pc:sldChg>
      <pc:sldChg chg="modSp mod">
        <pc:chgData name="Wei Li" userId="fae33518c2e5a771" providerId="LiveId" clId="{DF69532B-460A-4831-9EC4-402CEA25902C}" dt="2024-07-14T01:35:46.758" v="6" actId="27636"/>
        <pc:sldMkLst>
          <pc:docMk/>
          <pc:sldMk cId="1643321112" sldId="261"/>
        </pc:sldMkLst>
        <pc:spChg chg="mod">
          <ac:chgData name="Wei Li" userId="fae33518c2e5a771" providerId="LiveId" clId="{DF69532B-460A-4831-9EC4-402CEA25902C}" dt="2024-07-14T01:35:46.758" v="6" actId="27636"/>
          <ac:spMkLst>
            <pc:docMk/>
            <pc:sldMk cId="1643321112" sldId="261"/>
            <ac:spMk id="112" creationId="{00000000-0000-0000-0000-000000000000}"/>
          </ac:spMkLst>
        </pc:spChg>
      </pc:sldChg>
      <pc:sldChg chg="modSp mod">
        <pc:chgData name="Wei Li" userId="fae33518c2e5a771" providerId="LiveId" clId="{DF69532B-460A-4831-9EC4-402CEA25902C}" dt="2024-07-14T01:35:46.763" v="7" actId="27636"/>
        <pc:sldMkLst>
          <pc:docMk/>
          <pc:sldMk cId="3065023629" sldId="262"/>
        </pc:sldMkLst>
        <pc:spChg chg="mod">
          <ac:chgData name="Wei Li" userId="fae33518c2e5a771" providerId="LiveId" clId="{DF69532B-460A-4831-9EC4-402CEA25902C}" dt="2024-07-14T01:35:46.763" v="7" actId="27636"/>
          <ac:spMkLst>
            <pc:docMk/>
            <pc:sldMk cId="3065023629" sldId="262"/>
            <ac:spMk id="116" creationId="{00000000-0000-0000-0000-000000000000}"/>
          </ac:spMkLst>
        </pc:spChg>
      </pc:sldChg>
      <pc:sldChg chg="modSp mod">
        <pc:chgData name="Wei Li" userId="fae33518c2e5a771" providerId="LiveId" clId="{DF69532B-460A-4831-9EC4-402CEA25902C}" dt="2024-07-14T01:35:46.769" v="8" actId="27636"/>
        <pc:sldMkLst>
          <pc:docMk/>
          <pc:sldMk cId="0" sldId="263"/>
        </pc:sldMkLst>
        <pc:spChg chg="mod">
          <ac:chgData name="Wei Li" userId="fae33518c2e5a771" providerId="LiveId" clId="{DF69532B-460A-4831-9EC4-402CEA25902C}" dt="2024-07-14T01:35:46.769" v="8" actId="27636"/>
          <ac:spMkLst>
            <pc:docMk/>
            <pc:sldMk cId="0" sldId="263"/>
            <ac:spMk id="120" creationId="{00000000-0000-0000-0000-000000000000}"/>
          </ac:spMkLst>
        </pc:spChg>
      </pc:sldChg>
      <pc:sldChg chg="modSp mod">
        <pc:chgData name="Wei Li" userId="fae33518c2e5a771" providerId="LiveId" clId="{DF69532B-460A-4831-9EC4-402CEA25902C}" dt="2024-07-14T01:35:46.775" v="9" actId="27636"/>
        <pc:sldMkLst>
          <pc:docMk/>
          <pc:sldMk cId="1751642235" sldId="264"/>
        </pc:sldMkLst>
        <pc:spChg chg="mod">
          <ac:chgData name="Wei Li" userId="fae33518c2e5a771" providerId="LiveId" clId="{DF69532B-460A-4831-9EC4-402CEA25902C}" dt="2024-07-14T01:35:46.775" v="9" actId="27636"/>
          <ac:spMkLst>
            <pc:docMk/>
            <pc:sldMk cId="1751642235" sldId="264"/>
            <ac:spMk id="124" creationId="{00000000-0000-0000-0000-000000000000}"/>
          </ac:spMkLst>
        </pc:spChg>
      </pc:sldChg>
      <pc:sldChg chg="modSp mod">
        <pc:chgData name="Wei Li" userId="fae33518c2e5a771" providerId="LiveId" clId="{DF69532B-460A-4831-9EC4-402CEA25902C}" dt="2024-07-14T01:35:46.781" v="10" actId="27636"/>
        <pc:sldMkLst>
          <pc:docMk/>
          <pc:sldMk cId="2929603304" sldId="265"/>
        </pc:sldMkLst>
        <pc:spChg chg="mod">
          <ac:chgData name="Wei Li" userId="fae33518c2e5a771" providerId="LiveId" clId="{DF69532B-460A-4831-9EC4-402CEA25902C}" dt="2024-07-14T01:35:46.781" v="10" actId="27636"/>
          <ac:spMkLst>
            <pc:docMk/>
            <pc:sldMk cId="2929603304" sldId="265"/>
            <ac:spMk id="128" creationId="{00000000-0000-0000-0000-000000000000}"/>
          </ac:spMkLst>
        </pc:spChg>
      </pc:sldChg>
      <pc:sldChg chg="modSp mod">
        <pc:chgData name="Wei Li" userId="fae33518c2e5a771" providerId="LiveId" clId="{DF69532B-460A-4831-9EC4-402CEA25902C}" dt="2024-07-14T01:35:46.785" v="11" actId="27636"/>
        <pc:sldMkLst>
          <pc:docMk/>
          <pc:sldMk cId="224843889" sldId="266"/>
        </pc:sldMkLst>
        <pc:spChg chg="mod">
          <ac:chgData name="Wei Li" userId="fae33518c2e5a771" providerId="LiveId" clId="{DF69532B-460A-4831-9EC4-402CEA25902C}" dt="2024-07-14T01:35:46.785" v="11" actId="27636"/>
          <ac:spMkLst>
            <pc:docMk/>
            <pc:sldMk cId="224843889" sldId="266"/>
            <ac:spMk id="132" creationId="{00000000-0000-0000-0000-000000000000}"/>
          </ac:spMkLst>
        </pc:spChg>
      </pc:sldChg>
      <pc:sldChg chg="modSp mod">
        <pc:chgData name="Wei Li" userId="fae33518c2e5a771" providerId="LiveId" clId="{DF69532B-460A-4831-9EC4-402CEA25902C}" dt="2024-07-14T01:35:46.789" v="12" actId="27636"/>
        <pc:sldMkLst>
          <pc:docMk/>
          <pc:sldMk cId="3151729850" sldId="267"/>
        </pc:sldMkLst>
        <pc:spChg chg="mod">
          <ac:chgData name="Wei Li" userId="fae33518c2e5a771" providerId="LiveId" clId="{DF69532B-460A-4831-9EC4-402CEA25902C}" dt="2024-07-14T01:35:46.789" v="12" actId="27636"/>
          <ac:spMkLst>
            <pc:docMk/>
            <pc:sldMk cId="3151729850" sldId="267"/>
            <ac:spMk id="136" creationId="{00000000-0000-0000-0000-000000000000}"/>
          </ac:spMkLst>
        </pc:spChg>
      </pc:sldChg>
      <pc:sldChg chg="modSp mod">
        <pc:chgData name="Wei Li" userId="fae33518c2e5a771" providerId="LiveId" clId="{DF69532B-460A-4831-9EC4-402CEA25902C}" dt="2024-07-14T01:35:46.793" v="13" actId="27636"/>
        <pc:sldMkLst>
          <pc:docMk/>
          <pc:sldMk cId="3813360279" sldId="268"/>
        </pc:sldMkLst>
        <pc:spChg chg="mod">
          <ac:chgData name="Wei Li" userId="fae33518c2e5a771" providerId="LiveId" clId="{DF69532B-460A-4831-9EC4-402CEA25902C}" dt="2024-07-14T01:35:46.793" v="13" actId="27636"/>
          <ac:spMkLst>
            <pc:docMk/>
            <pc:sldMk cId="3813360279" sldId="268"/>
            <ac:spMk id="140" creationId="{00000000-0000-0000-0000-000000000000}"/>
          </ac:spMkLst>
        </pc:spChg>
      </pc:sldChg>
      <pc:sldChg chg="del">
        <pc:chgData name="Wei Li" userId="fae33518c2e5a771" providerId="LiveId" clId="{DF69532B-460A-4831-9EC4-402CEA25902C}" dt="2024-07-14T01:44:10.288" v="62" actId="47"/>
        <pc:sldMkLst>
          <pc:docMk/>
          <pc:sldMk cId="1095009189" sldId="273"/>
        </pc:sldMkLst>
      </pc:sldChg>
      <pc:sldChg chg="del">
        <pc:chgData name="Wei Li" userId="fae33518c2e5a771" providerId="LiveId" clId="{DF69532B-460A-4831-9EC4-402CEA25902C}" dt="2024-07-14T01:35:21.133" v="0" actId="47"/>
        <pc:sldMkLst>
          <pc:docMk/>
          <pc:sldMk cId="0" sldId="277"/>
        </pc:sldMkLst>
      </pc:sldChg>
      <pc:sldChg chg="del">
        <pc:chgData name="Wei Li" userId="fae33518c2e5a771" providerId="LiveId" clId="{DF69532B-460A-4831-9EC4-402CEA25902C}" dt="2024-07-14T01:35:21.133" v="0" actId="47"/>
        <pc:sldMkLst>
          <pc:docMk/>
          <pc:sldMk cId="0" sldId="278"/>
        </pc:sldMkLst>
      </pc:sldChg>
      <pc:sldChg chg="del">
        <pc:chgData name="Wei Li" userId="fae33518c2e5a771" providerId="LiveId" clId="{DF69532B-460A-4831-9EC4-402CEA25902C}" dt="2024-07-14T01:35:21.133" v="0" actId="47"/>
        <pc:sldMkLst>
          <pc:docMk/>
          <pc:sldMk cId="0" sldId="279"/>
        </pc:sldMkLst>
      </pc:sldChg>
      <pc:sldChg chg="del">
        <pc:chgData name="Wei Li" userId="fae33518c2e5a771" providerId="LiveId" clId="{DF69532B-460A-4831-9EC4-402CEA25902C}" dt="2024-07-14T01:35:21.133" v="0" actId="47"/>
        <pc:sldMkLst>
          <pc:docMk/>
          <pc:sldMk cId="0" sldId="280"/>
        </pc:sldMkLst>
      </pc:sldChg>
      <pc:sldChg chg="del">
        <pc:chgData name="Wei Li" userId="fae33518c2e5a771" providerId="LiveId" clId="{DF69532B-460A-4831-9EC4-402CEA25902C}" dt="2024-07-14T01:35:21.133" v="0" actId="47"/>
        <pc:sldMkLst>
          <pc:docMk/>
          <pc:sldMk cId="0" sldId="283"/>
        </pc:sldMkLst>
      </pc:sldChg>
      <pc:sldChg chg="del">
        <pc:chgData name="Wei Li" userId="fae33518c2e5a771" providerId="LiveId" clId="{DF69532B-460A-4831-9EC4-402CEA25902C}" dt="2024-07-14T01:35:21.133" v="0" actId="47"/>
        <pc:sldMkLst>
          <pc:docMk/>
          <pc:sldMk cId="0" sldId="284"/>
        </pc:sldMkLst>
      </pc:sldChg>
      <pc:sldChg chg="del">
        <pc:chgData name="Wei Li" userId="fae33518c2e5a771" providerId="LiveId" clId="{DF69532B-460A-4831-9EC4-402CEA25902C}" dt="2024-07-14T01:35:21.133" v="0" actId="47"/>
        <pc:sldMkLst>
          <pc:docMk/>
          <pc:sldMk cId="0" sldId="285"/>
        </pc:sldMkLst>
      </pc:sldChg>
      <pc:sldChg chg="del">
        <pc:chgData name="Wei Li" userId="fae33518c2e5a771" providerId="LiveId" clId="{DF69532B-460A-4831-9EC4-402CEA25902C}" dt="2024-07-14T01:35:21.133" v="0" actId="47"/>
        <pc:sldMkLst>
          <pc:docMk/>
          <pc:sldMk cId="0" sldId="286"/>
        </pc:sldMkLst>
      </pc:sldChg>
      <pc:sldChg chg="del">
        <pc:chgData name="Wei Li" userId="fae33518c2e5a771" providerId="LiveId" clId="{DF69532B-460A-4831-9EC4-402CEA25902C}" dt="2024-07-14T01:35:21.133" v="0" actId="47"/>
        <pc:sldMkLst>
          <pc:docMk/>
          <pc:sldMk cId="0" sldId="287"/>
        </pc:sldMkLst>
      </pc:sldChg>
      <pc:sldChg chg="del">
        <pc:chgData name="Wei Li" userId="fae33518c2e5a771" providerId="LiveId" clId="{DF69532B-460A-4831-9EC4-402CEA25902C}" dt="2024-07-14T01:42:23.674" v="58" actId="47"/>
        <pc:sldMkLst>
          <pc:docMk/>
          <pc:sldMk cId="3261751277" sldId="332"/>
        </pc:sldMkLst>
      </pc:sldChg>
      <pc:sldChg chg="del">
        <pc:chgData name="Wei Li" userId="fae33518c2e5a771" providerId="LiveId" clId="{DF69532B-460A-4831-9EC4-402CEA25902C}" dt="2024-07-14T02:11:57.119" v="218" actId="47"/>
        <pc:sldMkLst>
          <pc:docMk/>
          <pc:sldMk cId="2814181246" sldId="333"/>
        </pc:sldMkLst>
      </pc:sldChg>
      <pc:sldChg chg="del">
        <pc:chgData name="Wei Li" userId="fae33518c2e5a771" providerId="LiveId" clId="{DF69532B-460A-4831-9EC4-402CEA25902C}" dt="2024-07-14T01:42:23.674" v="58" actId="47"/>
        <pc:sldMkLst>
          <pc:docMk/>
          <pc:sldMk cId="2751267923" sldId="334"/>
        </pc:sldMkLst>
      </pc:sldChg>
      <pc:sldChg chg="del">
        <pc:chgData name="Wei Li" userId="fae33518c2e5a771" providerId="LiveId" clId="{DF69532B-460A-4831-9EC4-402CEA25902C}" dt="2024-07-14T01:35:21.133" v="0" actId="47"/>
        <pc:sldMkLst>
          <pc:docMk/>
          <pc:sldMk cId="2058151511" sldId="375"/>
        </pc:sldMkLst>
      </pc:sldChg>
      <pc:sldChg chg="del">
        <pc:chgData name="Wei Li" userId="fae33518c2e5a771" providerId="LiveId" clId="{DF69532B-460A-4831-9EC4-402CEA25902C}" dt="2024-07-14T01:35:21.133" v="0" actId="47"/>
        <pc:sldMkLst>
          <pc:docMk/>
          <pc:sldMk cId="2543482315" sldId="376"/>
        </pc:sldMkLst>
      </pc:sldChg>
      <pc:sldChg chg="del">
        <pc:chgData name="Wei Li" userId="fae33518c2e5a771" providerId="LiveId" clId="{DF69532B-460A-4831-9EC4-402CEA25902C}" dt="2024-07-14T01:35:21.133" v="0" actId="47"/>
        <pc:sldMkLst>
          <pc:docMk/>
          <pc:sldMk cId="1809621942" sldId="377"/>
        </pc:sldMkLst>
      </pc:sldChg>
      <pc:sldChg chg="del">
        <pc:chgData name="Wei Li" userId="fae33518c2e5a771" providerId="LiveId" clId="{DF69532B-460A-4831-9EC4-402CEA25902C}" dt="2024-07-14T01:44:47.683" v="63" actId="47"/>
        <pc:sldMkLst>
          <pc:docMk/>
          <pc:sldMk cId="0" sldId="499"/>
        </pc:sldMkLst>
      </pc:sldChg>
      <pc:sldChg chg="del">
        <pc:chgData name="Wei Li" userId="fae33518c2e5a771" providerId="LiveId" clId="{DF69532B-460A-4831-9EC4-402CEA25902C}" dt="2024-07-14T01:44:47.683" v="63" actId="47"/>
        <pc:sldMkLst>
          <pc:docMk/>
          <pc:sldMk cId="0" sldId="502"/>
        </pc:sldMkLst>
      </pc:sldChg>
      <pc:sldChg chg="del">
        <pc:chgData name="Wei Li" userId="fae33518c2e5a771" providerId="LiveId" clId="{DF69532B-460A-4831-9EC4-402CEA25902C}" dt="2024-07-14T01:44:47.683" v="63" actId="47"/>
        <pc:sldMkLst>
          <pc:docMk/>
          <pc:sldMk cId="0" sldId="503"/>
        </pc:sldMkLst>
      </pc:sldChg>
      <pc:sldChg chg="del">
        <pc:chgData name="Wei Li" userId="fae33518c2e5a771" providerId="LiveId" clId="{DF69532B-460A-4831-9EC4-402CEA25902C}" dt="2024-07-14T01:44:47.683" v="63" actId="47"/>
        <pc:sldMkLst>
          <pc:docMk/>
          <pc:sldMk cId="0" sldId="504"/>
        </pc:sldMkLst>
      </pc:sldChg>
      <pc:sldChg chg="del">
        <pc:chgData name="Wei Li" userId="fae33518c2e5a771" providerId="LiveId" clId="{DF69532B-460A-4831-9EC4-402CEA25902C}" dt="2024-07-14T01:44:47.683" v="63" actId="47"/>
        <pc:sldMkLst>
          <pc:docMk/>
          <pc:sldMk cId="0" sldId="505"/>
        </pc:sldMkLst>
      </pc:sldChg>
      <pc:sldChg chg="del">
        <pc:chgData name="Wei Li" userId="fae33518c2e5a771" providerId="LiveId" clId="{DF69532B-460A-4831-9EC4-402CEA25902C}" dt="2024-07-14T01:44:47.683" v="63" actId="47"/>
        <pc:sldMkLst>
          <pc:docMk/>
          <pc:sldMk cId="0" sldId="506"/>
        </pc:sldMkLst>
      </pc:sldChg>
      <pc:sldChg chg="del">
        <pc:chgData name="Wei Li" userId="fae33518c2e5a771" providerId="LiveId" clId="{DF69532B-460A-4831-9EC4-402CEA25902C}" dt="2024-07-14T01:44:47.683" v="63" actId="47"/>
        <pc:sldMkLst>
          <pc:docMk/>
          <pc:sldMk cId="0" sldId="507"/>
        </pc:sldMkLst>
      </pc:sldChg>
      <pc:sldChg chg="del">
        <pc:chgData name="Wei Li" userId="fae33518c2e5a771" providerId="LiveId" clId="{DF69532B-460A-4831-9EC4-402CEA25902C}" dt="2024-07-14T01:44:47.683" v="63" actId="47"/>
        <pc:sldMkLst>
          <pc:docMk/>
          <pc:sldMk cId="0" sldId="508"/>
        </pc:sldMkLst>
      </pc:sldChg>
      <pc:sldChg chg="del">
        <pc:chgData name="Wei Li" userId="fae33518c2e5a771" providerId="LiveId" clId="{DF69532B-460A-4831-9EC4-402CEA25902C}" dt="2024-07-14T01:44:47.683" v="63" actId="47"/>
        <pc:sldMkLst>
          <pc:docMk/>
          <pc:sldMk cId="0" sldId="509"/>
        </pc:sldMkLst>
      </pc:sldChg>
      <pc:sldChg chg="del">
        <pc:chgData name="Wei Li" userId="fae33518c2e5a771" providerId="LiveId" clId="{DF69532B-460A-4831-9EC4-402CEA25902C}" dt="2024-07-14T01:44:47.683" v="63" actId="47"/>
        <pc:sldMkLst>
          <pc:docMk/>
          <pc:sldMk cId="0" sldId="510"/>
        </pc:sldMkLst>
      </pc:sldChg>
      <pc:sldChg chg="del">
        <pc:chgData name="Wei Li" userId="fae33518c2e5a771" providerId="LiveId" clId="{DF69532B-460A-4831-9EC4-402CEA25902C}" dt="2024-07-14T01:44:47.683" v="63" actId="47"/>
        <pc:sldMkLst>
          <pc:docMk/>
          <pc:sldMk cId="0" sldId="511"/>
        </pc:sldMkLst>
      </pc:sldChg>
      <pc:sldChg chg="del">
        <pc:chgData name="Wei Li" userId="fae33518c2e5a771" providerId="LiveId" clId="{DF69532B-460A-4831-9EC4-402CEA25902C}" dt="2024-07-14T01:44:47.683" v="63" actId="47"/>
        <pc:sldMkLst>
          <pc:docMk/>
          <pc:sldMk cId="0" sldId="512"/>
        </pc:sldMkLst>
      </pc:sldChg>
      <pc:sldChg chg="del">
        <pc:chgData name="Wei Li" userId="fae33518c2e5a771" providerId="LiveId" clId="{DF69532B-460A-4831-9EC4-402CEA25902C}" dt="2024-07-14T01:44:47.683" v="63" actId="47"/>
        <pc:sldMkLst>
          <pc:docMk/>
          <pc:sldMk cId="0" sldId="513"/>
        </pc:sldMkLst>
      </pc:sldChg>
      <pc:sldChg chg="del">
        <pc:chgData name="Wei Li" userId="fae33518c2e5a771" providerId="LiveId" clId="{DF69532B-460A-4831-9EC4-402CEA25902C}" dt="2024-07-14T01:44:47.683" v="63" actId="47"/>
        <pc:sldMkLst>
          <pc:docMk/>
          <pc:sldMk cId="0" sldId="516"/>
        </pc:sldMkLst>
      </pc:sldChg>
      <pc:sldChg chg="del">
        <pc:chgData name="Wei Li" userId="fae33518c2e5a771" providerId="LiveId" clId="{DF69532B-460A-4831-9EC4-402CEA25902C}" dt="2024-07-14T01:44:47.683" v="63" actId="47"/>
        <pc:sldMkLst>
          <pc:docMk/>
          <pc:sldMk cId="0" sldId="517"/>
        </pc:sldMkLst>
      </pc:sldChg>
      <pc:sldChg chg="del">
        <pc:chgData name="Wei Li" userId="fae33518c2e5a771" providerId="LiveId" clId="{DF69532B-460A-4831-9EC4-402CEA25902C}" dt="2024-07-14T01:44:47.683" v="63" actId="47"/>
        <pc:sldMkLst>
          <pc:docMk/>
          <pc:sldMk cId="0" sldId="518"/>
        </pc:sldMkLst>
      </pc:sldChg>
      <pc:sldChg chg="del">
        <pc:chgData name="Wei Li" userId="fae33518c2e5a771" providerId="LiveId" clId="{DF69532B-460A-4831-9EC4-402CEA25902C}" dt="2024-07-14T01:44:47.683" v="63" actId="47"/>
        <pc:sldMkLst>
          <pc:docMk/>
          <pc:sldMk cId="0" sldId="519"/>
        </pc:sldMkLst>
      </pc:sldChg>
      <pc:sldChg chg="del">
        <pc:chgData name="Wei Li" userId="fae33518c2e5a771" providerId="LiveId" clId="{DF69532B-460A-4831-9EC4-402CEA25902C}" dt="2024-07-14T01:44:47.683" v="63" actId="47"/>
        <pc:sldMkLst>
          <pc:docMk/>
          <pc:sldMk cId="0" sldId="520"/>
        </pc:sldMkLst>
      </pc:sldChg>
      <pc:sldChg chg="del">
        <pc:chgData name="Wei Li" userId="fae33518c2e5a771" providerId="LiveId" clId="{DF69532B-460A-4831-9EC4-402CEA25902C}" dt="2024-07-14T01:44:47.683" v="63" actId="47"/>
        <pc:sldMkLst>
          <pc:docMk/>
          <pc:sldMk cId="0" sldId="521"/>
        </pc:sldMkLst>
      </pc:sldChg>
      <pc:sldChg chg="del">
        <pc:chgData name="Wei Li" userId="fae33518c2e5a771" providerId="LiveId" clId="{DF69532B-460A-4831-9EC4-402CEA25902C}" dt="2024-07-14T01:44:47.683" v="63" actId="47"/>
        <pc:sldMkLst>
          <pc:docMk/>
          <pc:sldMk cId="0" sldId="522"/>
        </pc:sldMkLst>
      </pc:sldChg>
      <pc:sldChg chg="del">
        <pc:chgData name="Wei Li" userId="fae33518c2e5a771" providerId="LiveId" clId="{DF69532B-460A-4831-9EC4-402CEA25902C}" dt="2024-07-14T01:42:34.395" v="60" actId="47"/>
        <pc:sldMkLst>
          <pc:docMk/>
          <pc:sldMk cId="2388773177" sldId="3847"/>
        </pc:sldMkLst>
      </pc:sldChg>
      <pc:sldChg chg="del">
        <pc:chgData name="Wei Li" userId="fae33518c2e5a771" providerId="LiveId" clId="{DF69532B-460A-4831-9EC4-402CEA25902C}" dt="2024-07-14T02:18:20.197" v="250" actId="47"/>
        <pc:sldMkLst>
          <pc:docMk/>
          <pc:sldMk cId="1006101591" sldId="3850"/>
        </pc:sldMkLst>
      </pc:sldChg>
      <pc:sldChg chg="del">
        <pc:chgData name="Wei Li" userId="fae33518c2e5a771" providerId="LiveId" clId="{DF69532B-460A-4831-9EC4-402CEA25902C}" dt="2024-07-14T01:44:10.288" v="62" actId="47"/>
        <pc:sldMkLst>
          <pc:docMk/>
          <pc:sldMk cId="521323180" sldId="3898"/>
        </pc:sldMkLst>
      </pc:sldChg>
      <pc:sldChg chg="modSp mod">
        <pc:chgData name="Wei Li" userId="fae33518c2e5a771" providerId="LiveId" clId="{DF69532B-460A-4831-9EC4-402CEA25902C}" dt="2024-07-14T01:46:47.801" v="100" actId="6549"/>
        <pc:sldMkLst>
          <pc:docMk/>
          <pc:sldMk cId="1187257088" sldId="3973"/>
        </pc:sldMkLst>
        <pc:spChg chg="mod">
          <ac:chgData name="Wei Li" userId="fae33518c2e5a771" providerId="LiveId" clId="{DF69532B-460A-4831-9EC4-402CEA25902C}" dt="2024-07-14T01:46:06.137" v="98" actId="6549"/>
          <ac:spMkLst>
            <pc:docMk/>
            <pc:sldMk cId="1187257088" sldId="3973"/>
            <ac:spMk id="4" creationId="{7BE76194-7459-B931-F5F0-8E5FB6B994A3}"/>
          </ac:spMkLst>
        </pc:spChg>
        <pc:spChg chg="mod">
          <ac:chgData name="Wei Li" userId="fae33518c2e5a771" providerId="LiveId" clId="{DF69532B-460A-4831-9EC4-402CEA25902C}" dt="2024-07-14T01:46:47.801" v="100" actId="6549"/>
          <ac:spMkLst>
            <pc:docMk/>
            <pc:sldMk cId="1187257088" sldId="3973"/>
            <ac:spMk id="6" creationId="{0A21F562-3CFA-3F91-2050-A2391DC02709}"/>
          </ac:spMkLst>
        </pc:spChg>
      </pc:sldChg>
      <pc:sldChg chg="modSp mod">
        <pc:chgData name="Wei Li" userId="fae33518c2e5a771" providerId="LiveId" clId="{DF69532B-460A-4831-9EC4-402CEA25902C}" dt="2024-07-14T02:09:24.587" v="217" actId="255"/>
        <pc:sldMkLst>
          <pc:docMk/>
          <pc:sldMk cId="939554979" sldId="3976"/>
        </pc:sldMkLst>
        <pc:spChg chg="mod">
          <ac:chgData name="Wei Li" userId="fae33518c2e5a771" providerId="LiveId" clId="{DF69532B-460A-4831-9EC4-402CEA25902C}" dt="2024-07-14T02:09:24.587" v="217" actId="255"/>
          <ac:spMkLst>
            <pc:docMk/>
            <pc:sldMk cId="939554979" sldId="3976"/>
            <ac:spMk id="3" creationId="{89253642-C0DE-7C83-A7A1-3E35788E3CB5}"/>
          </ac:spMkLst>
        </pc:spChg>
      </pc:sldChg>
      <pc:sldChg chg="del">
        <pc:chgData name="Wei Li" userId="fae33518c2e5a771" providerId="LiveId" clId="{DF69532B-460A-4831-9EC4-402CEA25902C}" dt="2024-07-14T01:42:38.591" v="61" actId="47"/>
        <pc:sldMkLst>
          <pc:docMk/>
          <pc:sldMk cId="2417170538" sldId="5347"/>
        </pc:sldMkLst>
      </pc:sldChg>
      <pc:sldChg chg="del">
        <pc:chgData name="Wei Li" userId="fae33518c2e5a771" providerId="LiveId" clId="{DF69532B-460A-4831-9EC4-402CEA25902C}" dt="2024-07-14T02:11:57.119" v="218" actId="47"/>
        <pc:sldMkLst>
          <pc:docMk/>
          <pc:sldMk cId="1410347063" sldId="5348"/>
        </pc:sldMkLst>
      </pc:sldChg>
      <pc:sldChg chg="addSp delSp modSp mod">
        <pc:chgData name="Wei Li" userId="fae33518c2e5a771" providerId="LiveId" clId="{DF69532B-460A-4831-9EC4-402CEA25902C}" dt="2024-07-14T02:15:56.404" v="231" actId="1076"/>
        <pc:sldMkLst>
          <pc:docMk/>
          <pc:sldMk cId="473790587" sldId="5350"/>
        </pc:sldMkLst>
        <pc:picChg chg="add del mod">
          <ac:chgData name="Wei Li" userId="fae33518c2e5a771" providerId="LiveId" clId="{DF69532B-460A-4831-9EC4-402CEA25902C}" dt="2024-07-14T02:15:37.624" v="227" actId="478"/>
          <ac:picMkLst>
            <pc:docMk/>
            <pc:sldMk cId="473790587" sldId="5350"/>
            <ac:picMk id="4" creationId="{FF787988-3336-53AA-D765-FB4C4FA87436}"/>
          </ac:picMkLst>
        </pc:picChg>
        <pc:picChg chg="del">
          <ac:chgData name="Wei Li" userId="fae33518c2e5a771" providerId="LiveId" clId="{DF69532B-460A-4831-9EC4-402CEA25902C}" dt="2024-07-14T02:14:26.504" v="219" actId="478"/>
          <ac:picMkLst>
            <pc:docMk/>
            <pc:sldMk cId="473790587" sldId="5350"/>
            <ac:picMk id="5" creationId="{E4AFE04C-2E52-435C-454A-06E07D3EB7CB}"/>
          </ac:picMkLst>
        </pc:picChg>
        <pc:picChg chg="add mod">
          <ac:chgData name="Wei Li" userId="fae33518c2e5a771" providerId="LiveId" clId="{DF69532B-460A-4831-9EC4-402CEA25902C}" dt="2024-07-14T02:15:48.699" v="230" actId="14100"/>
          <ac:picMkLst>
            <pc:docMk/>
            <pc:sldMk cId="473790587" sldId="5350"/>
            <ac:picMk id="8" creationId="{63DC11CD-1339-D9C0-4487-9E21BE2CC70D}"/>
          </ac:picMkLst>
        </pc:picChg>
        <pc:picChg chg="mod">
          <ac:chgData name="Wei Li" userId="fae33518c2e5a771" providerId="LiveId" clId="{DF69532B-460A-4831-9EC4-402CEA25902C}" dt="2024-07-14T02:15:56.404" v="231" actId="1076"/>
          <ac:picMkLst>
            <pc:docMk/>
            <pc:sldMk cId="473790587" sldId="5350"/>
            <ac:picMk id="9" creationId="{AC688E64-D4AA-7F03-52F3-A595418783E7}"/>
          </ac:picMkLst>
        </pc:picChg>
      </pc:sldChg>
      <pc:sldChg chg="del">
        <pc:chgData name="Wei Li" userId="fae33518c2e5a771" providerId="LiveId" clId="{DF69532B-460A-4831-9EC4-402CEA25902C}" dt="2024-07-14T01:44:10.288" v="62" actId="47"/>
        <pc:sldMkLst>
          <pc:docMk/>
          <pc:sldMk cId="1020159893" sldId="5732"/>
        </pc:sldMkLst>
      </pc:sldChg>
      <pc:sldChg chg="del">
        <pc:chgData name="Wei Li" userId="fae33518c2e5a771" providerId="LiveId" clId="{DF69532B-460A-4831-9EC4-402CEA25902C}" dt="2024-07-14T01:44:10.288" v="62" actId="47"/>
        <pc:sldMkLst>
          <pc:docMk/>
          <pc:sldMk cId="2445843814" sldId="5733"/>
        </pc:sldMkLst>
      </pc:sldChg>
      <pc:sldChg chg="del">
        <pc:chgData name="Wei Li" userId="fae33518c2e5a771" providerId="LiveId" clId="{DF69532B-460A-4831-9EC4-402CEA25902C}" dt="2024-07-14T01:44:10.288" v="62" actId="47"/>
        <pc:sldMkLst>
          <pc:docMk/>
          <pc:sldMk cId="2457818126" sldId="5742"/>
        </pc:sldMkLst>
      </pc:sldChg>
      <pc:sldChg chg="del">
        <pc:chgData name="Wei Li" userId="fae33518c2e5a771" providerId="LiveId" clId="{DF69532B-460A-4831-9EC4-402CEA25902C}" dt="2024-07-14T01:44:47.683" v="63" actId="47"/>
        <pc:sldMkLst>
          <pc:docMk/>
          <pc:sldMk cId="0" sldId="5743"/>
        </pc:sldMkLst>
      </pc:sldChg>
      <pc:sldChg chg="del">
        <pc:chgData name="Wei Li" userId="fae33518c2e5a771" providerId="LiveId" clId="{DF69532B-460A-4831-9EC4-402CEA25902C}" dt="2024-07-14T01:44:47.683" v="63" actId="47"/>
        <pc:sldMkLst>
          <pc:docMk/>
          <pc:sldMk cId="0" sldId="5744"/>
        </pc:sldMkLst>
      </pc:sldChg>
      <pc:sldChg chg="del">
        <pc:chgData name="Wei Li" userId="fae33518c2e5a771" providerId="LiveId" clId="{DF69532B-460A-4831-9EC4-402CEA25902C}" dt="2024-07-14T01:42:23.674" v="58" actId="47"/>
        <pc:sldMkLst>
          <pc:docMk/>
          <pc:sldMk cId="2483010979" sldId="5745"/>
        </pc:sldMkLst>
      </pc:sldChg>
      <pc:sldChg chg="del">
        <pc:chgData name="Wei Li" userId="fae33518c2e5a771" providerId="LiveId" clId="{DF69532B-460A-4831-9EC4-402CEA25902C}" dt="2024-07-14T01:42:23.674" v="58" actId="47"/>
        <pc:sldMkLst>
          <pc:docMk/>
          <pc:sldMk cId="3899465752" sldId="5746"/>
        </pc:sldMkLst>
      </pc:sldChg>
      <pc:sldChg chg="del">
        <pc:chgData name="Wei Li" userId="fae33518c2e5a771" providerId="LiveId" clId="{DF69532B-460A-4831-9EC4-402CEA25902C}" dt="2024-07-14T01:42:23.674" v="58" actId="47"/>
        <pc:sldMkLst>
          <pc:docMk/>
          <pc:sldMk cId="1268581509" sldId="5747"/>
        </pc:sldMkLst>
      </pc:sldChg>
      <pc:sldChg chg="delSp modSp mod">
        <pc:chgData name="Wei Li" userId="fae33518c2e5a771" providerId="LiveId" clId="{DF69532B-460A-4831-9EC4-402CEA25902C}" dt="2024-07-14T02:19:08.035" v="254" actId="113"/>
        <pc:sldMkLst>
          <pc:docMk/>
          <pc:sldMk cId="4012147817" sldId="5748"/>
        </pc:sldMkLst>
        <pc:spChg chg="del">
          <ac:chgData name="Wei Li" userId="fae33518c2e5a771" providerId="LiveId" clId="{DF69532B-460A-4831-9EC4-402CEA25902C}" dt="2024-07-14T02:17:23.048" v="238" actId="478"/>
          <ac:spMkLst>
            <pc:docMk/>
            <pc:sldMk cId="4012147817" sldId="5748"/>
            <ac:spMk id="3" creationId="{005701AA-5663-5201-437A-C56B939E56F7}"/>
          </ac:spMkLst>
        </pc:spChg>
        <pc:spChg chg="mod">
          <ac:chgData name="Wei Li" userId="fae33518c2e5a771" providerId="LiveId" clId="{DF69532B-460A-4831-9EC4-402CEA25902C}" dt="2024-07-14T02:18:03.747" v="246" actId="1076"/>
          <ac:spMkLst>
            <pc:docMk/>
            <pc:sldMk cId="4012147817" sldId="5748"/>
            <ac:spMk id="6" creationId="{BA9E2203-D61E-30C5-6B6B-FC2FBE30F1D8}"/>
          </ac:spMkLst>
        </pc:spChg>
        <pc:spChg chg="mod">
          <ac:chgData name="Wei Li" userId="fae33518c2e5a771" providerId="LiveId" clId="{DF69532B-460A-4831-9EC4-402CEA25902C}" dt="2024-07-14T02:19:08.035" v="254" actId="113"/>
          <ac:spMkLst>
            <pc:docMk/>
            <pc:sldMk cId="4012147817" sldId="5748"/>
            <ac:spMk id="9" creationId="{A9F61778-6808-3EC7-C2B6-5E59282F6AA2}"/>
          </ac:spMkLst>
        </pc:spChg>
        <pc:picChg chg="del">
          <ac:chgData name="Wei Li" userId="fae33518c2e5a771" providerId="LiveId" clId="{DF69532B-460A-4831-9EC4-402CEA25902C}" dt="2024-07-14T02:17:28.364" v="240" actId="478"/>
          <ac:picMkLst>
            <pc:docMk/>
            <pc:sldMk cId="4012147817" sldId="5748"/>
            <ac:picMk id="2" creationId="{90C2B2A1-4467-7483-3338-0A852DABAA41}"/>
          </ac:picMkLst>
        </pc:picChg>
        <pc:picChg chg="del">
          <ac:chgData name="Wei Li" userId="fae33518c2e5a771" providerId="LiveId" clId="{DF69532B-460A-4831-9EC4-402CEA25902C}" dt="2024-07-14T02:17:28.364" v="240" actId="478"/>
          <ac:picMkLst>
            <pc:docMk/>
            <pc:sldMk cId="4012147817" sldId="5748"/>
            <ac:picMk id="4" creationId="{998D217C-0278-DD90-C605-E99B0E5F86EA}"/>
          </ac:picMkLst>
        </pc:picChg>
        <pc:picChg chg="del">
          <ac:chgData name="Wei Li" userId="fae33518c2e5a771" providerId="LiveId" clId="{DF69532B-460A-4831-9EC4-402CEA25902C}" dt="2024-07-14T02:17:28.364" v="240" actId="478"/>
          <ac:picMkLst>
            <pc:docMk/>
            <pc:sldMk cId="4012147817" sldId="5748"/>
            <ac:picMk id="1026" creationId="{EDBE096B-5D29-F926-5454-22DE17506C7D}"/>
          </ac:picMkLst>
        </pc:picChg>
      </pc:sldChg>
      <pc:sldChg chg="del">
        <pc:chgData name="Wei Li" userId="fae33518c2e5a771" providerId="LiveId" clId="{DF69532B-460A-4831-9EC4-402CEA25902C}" dt="2024-07-14T01:44:10.288" v="62" actId="47"/>
        <pc:sldMkLst>
          <pc:docMk/>
          <pc:sldMk cId="3051508905" sldId="5749"/>
        </pc:sldMkLst>
      </pc:sldChg>
      <pc:sldChg chg="del">
        <pc:chgData name="Wei Li" userId="fae33518c2e5a771" providerId="LiveId" clId="{DF69532B-460A-4831-9EC4-402CEA25902C}" dt="2024-07-14T01:44:10.288" v="62" actId="47"/>
        <pc:sldMkLst>
          <pc:docMk/>
          <pc:sldMk cId="1885962111" sldId="5750"/>
        </pc:sldMkLst>
      </pc:sldChg>
      <pc:sldChg chg="del">
        <pc:chgData name="Wei Li" userId="fae33518c2e5a771" providerId="LiveId" clId="{DF69532B-460A-4831-9EC4-402CEA25902C}" dt="2024-07-14T01:44:10.288" v="62" actId="47"/>
        <pc:sldMkLst>
          <pc:docMk/>
          <pc:sldMk cId="1987632193" sldId="5751"/>
        </pc:sldMkLst>
      </pc:sldChg>
      <pc:sldChg chg="del">
        <pc:chgData name="Wei Li" userId="fae33518c2e5a771" providerId="LiveId" clId="{DF69532B-460A-4831-9EC4-402CEA25902C}" dt="2024-07-14T01:41:41.408" v="57" actId="47"/>
        <pc:sldMkLst>
          <pc:docMk/>
          <pc:sldMk cId="4182714121" sldId="5752"/>
        </pc:sldMkLst>
      </pc:sldChg>
      <pc:sldChg chg="modSp mod">
        <pc:chgData name="Wei Li" userId="fae33518c2e5a771" providerId="LiveId" clId="{DF69532B-460A-4831-9EC4-402CEA25902C}" dt="2024-07-14T01:37:23.620" v="32" actId="27636"/>
        <pc:sldMkLst>
          <pc:docMk/>
          <pc:sldMk cId="0" sldId="5753"/>
        </pc:sldMkLst>
        <pc:spChg chg="mod">
          <ac:chgData name="Wei Li" userId="fae33518c2e5a771" providerId="LiveId" clId="{DF69532B-460A-4831-9EC4-402CEA25902C}" dt="2024-07-14T01:37:23.620" v="32" actId="27636"/>
          <ac:spMkLst>
            <pc:docMk/>
            <pc:sldMk cId="0" sldId="5753"/>
            <ac:spMk id="159" creationId="{00000000-0000-0000-0000-000000000000}"/>
          </ac:spMkLst>
        </pc:spChg>
      </pc:sldChg>
      <pc:sldChg chg="modSp mod">
        <pc:chgData name="Wei Li" userId="fae33518c2e5a771" providerId="LiveId" clId="{DF69532B-460A-4831-9EC4-402CEA25902C}" dt="2024-07-14T01:37:15.175" v="30" actId="255"/>
        <pc:sldMkLst>
          <pc:docMk/>
          <pc:sldMk cId="0" sldId="5754"/>
        </pc:sldMkLst>
        <pc:spChg chg="mod">
          <ac:chgData name="Wei Li" userId="fae33518c2e5a771" providerId="LiveId" clId="{DF69532B-460A-4831-9EC4-402CEA25902C}" dt="2024-07-14T01:37:15.175" v="30" actId="255"/>
          <ac:spMkLst>
            <pc:docMk/>
            <pc:sldMk cId="0" sldId="5754"/>
            <ac:spMk id="162" creationId="{00000000-0000-0000-0000-000000000000}"/>
          </ac:spMkLst>
        </pc:spChg>
      </pc:sldChg>
      <pc:sldChg chg="modSp mod">
        <pc:chgData name="Wei Li" userId="fae33518c2e5a771" providerId="LiveId" clId="{DF69532B-460A-4831-9EC4-402CEA25902C}" dt="2024-07-14T01:37:30.596" v="34" actId="27636"/>
        <pc:sldMkLst>
          <pc:docMk/>
          <pc:sldMk cId="0" sldId="5755"/>
        </pc:sldMkLst>
        <pc:spChg chg="mod">
          <ac:chgData name="Wei Li" userId="fae33518c2e5a771" providerId="LiveId" clId="{DF69532B-460A-4831-9EC4-402CEA25902C}" dt="2024-07-14T01:37:30.596" v="34" actId="27636"/>
          <ac:spMkLst>
            <pc:docMk/>
            <pc:sldMk cId="0" sldId="5755"/>
            <ac:spMk id="167" creationId="{00000000-0000-0000-0000-000000000000}"/>
          </ac:spMkLst>
        </pc:spChg>
      </pc:sldChg>
      <pc:sldChg chg="modSp mod">
        <pc:chgData name="Wei Li" userId="fae33518c2e5a771" providerId="LiveId" clId="{DF69532B-460A-4831-9EC4-402CEA25902C}" dt="2024-07-14T01:37:37.017" v="36" actId="27636"/>
        <pc:sldMkLst>
          <pc:docMk/>
          <pc:sldMk cId="0" sldId="5756"/>
        </pc:sldMkLst>
        <pc:spChg chg="mod">
          <ac:chgData name="Wei Li" userId="fae33518c2e5a771" providerId="LiveId" clId="{DF69532B-460A-4831-9EC4-402CEA25902C}" dt="2024-07-14T01:37:37.017" v="36" actId="27636"/>
          <ac:spMkLst>
            <pc:docMk/>
            <pc:sldMk cId="0" sldId="5756"/>
            <ac:spMk id="172" creationId="{00000000-0000-0000-0000-000000000000}"/>
          </ac:spMkLst>
        </pc:spChg>
      </pc:sldChg>
      <pc:sldChg chg="modSp mod">
        <pc:chgData name="Wei Li" userId="fae33518c2e5a771" providerId="LiveId" clId="{DF69532B-460A-4831-9EC4-402CEA25902C}" dt="2024-07-14T01:37:45.136" v="38" actId="27636"/>
        <pc:sldMkLst>
          <pc:docMk/>
          <pc:sldMk cId="0" sldId="5757"/>
        </pc:sldMkLst>
        <pc:spChg chg="mod">
          <ac:chgData name="Wei Li" userId="fae33518c2e5a771" providerId="LiveId" clId="{DF69532B-460A-4831-9EC4-402CEA25902C}" dt="2024-07-14T01:37:45.136" v="38" actId="27636"/>
          <ac:spMkLst>
            <pc:docMk/>
            <pc:sldMk cId="0" sldId="5757"/>
            <ac:spMk id="177" creationId="{00000000-0000-0000-0000-000000000000}"/>
          </ac:spMkLst>
        </pc:spChg>
      </pc:sldChg>
      <pc:sldChg chg="modSp mod">
        <pc:chgData name="Wei Li" userId="fae33518c2e5a771" providerId="LiveId" clId="{DF69532B-460A-4831-9EC4-402CEA25902C}" dt="2024-07-14T01:37:51.525" v="40" actId="27636"/>
        <pc:sldMkLst>
          <pc:docMk/>
          <pc:sldMk cId="0" sldId="5758"/>
        </pc:sldMkLst>
        <pc:spChg chg="mod">
          <ac:chgData name="Wei Li" userId="fae33518c2e5a771" providerId="LiveId" clId="{DF69532B-460A-4831-9EC4-402CEA25902C}" dt="2024-07-14T01:37:51.525" v="40" actId="27636"/>
          <ac:spMkLst>
            <pc:docMk/>
            <pc:sldMk cId="0" sldId="5758"/>
            <ac:spMk id="180" creationId="{00000000-0000-0000-0000-000000000000}"/>
          </ac:spMkLst>
        </pc:spChg>
      </pc:sldChg>
      <pc:sldChg chg="modSp mod">
        <pc:chgData name="Wei Li" userId="fae33518c2e5a771" providerId="LiveId" clId="{DF69532B-460A-4831-9EC4-402CEA25902C}" dt="2024-07-14T01:37:58.638" v="42" actId="27636"/>
        <pc:sldMkLst>
          <pc:docMk/>
          <pc:sldMk cId="0" sldId="5759"/>
        </pc:sldMkLst>
        <pc:spChg chg="mod">
          <ac:chgData name="Wei Li" userId="fae33518c2e5a771" providerId="LiveId" clId="{DF69532B-460A-4831-9EC4-402CEA25902C}" dt="2024-07-14T01:37:58.638" v="42" actId="27636"/>
          <ac:spMkLst>
            <pc:docMk/>
            <pc:sldMk cId="0" sldId="5759"/>
            <ac:spMk id="185" creationId="{00000000-0000-0000-0000-000000000000}"/>
          </ac:spMkLst>
        </pc:spChg>
      </pc:sldChg>
      <pc:sldChg chg="modSp mod">
        <pc:chgData name="Wei Li" userId="fae33518c2e5a771" providerId="LiveId" clId="{DF69532B-460A-4831-9EC4-402CEA25902C}" dt="2024-07-14T01:38:03.394" v="44" actId="27636"/>
        <pc:sldMkLst>
          <pc:docMk/>
          <pc:sldMk cId="0" sldId="5760"/>
        </pc:sldMkLst>
        <pc:spChg chg="mod">
          <ac:chgData name="Wei Li" userId="fae33518c2e5a771" providerId="LiveId" clId="{DF69532B-460A-4831-9EC4-402CEA25902C}" dt="2024-07-14T01:38:03.394" v="44" actId="27636"/>
          <ac:spMkLst>
            <pc:docMk/>
            <pc:sldMk cId="0" sldId="5760"/>
            <ac:spMk id="190" creationId="{00000000-0000-0000-0000-000000000000}"/>
          </ac:spMkLst>
        </pc:spChg>
      </pc:sldChg>
      <pc:sldChg chg="modSp mod">
        <pc:chgData name="Wei Li" userId="fae33518c2e5a771" providerId="LiveId" clId="{DF69532B-460A-4831-9EC4-402CEA25902C}" dt="2024-07-14T01:38:09.179" v="46" actId="27636"/>
        <pc:sldMkLst>
          <pc:docMk/>
          <pc:sldMk cId="0" sldId="5761"/>
        </pc:sldMkLst>
        <pc:spChg chg="mod">
          <ac:chgData name="Wei Li" userId="fae33518c2e5a771" providerId="LiveId" clId="{DF69532B-460A-4831-9EC4-402CEA25902C}" dt="2024-07-14T01:38:09.179" v="46" actId="27636"/>
          <ac:spMkLst>
            <pc:docMk/>
            <pc:sldMk cId="0" sldId="5761"/>
            <ac:spMk id="195" creationId="{00000000-0000-0000-0000-000000000000}"/>
          </ac:spMkLst>
        </pc:spChg>
      </pc:sldChg>
      <pc:sldChg chg="modSp mod">
        <pc:chgData name="Wei Li" userId="fae33518c2e5a771" providerId="LiveId" clId="{DF69532B-460A-4831-9EC4-402CEA25902C}" dt="2024-07-14T01:39:09.024" v="47" actId="27636"/>
        <pc:sldMkLst>
          <pc:docMk/>
          <pc:sldMk cId="0" sldId="5775"/>
        </pc:sldMkLst>
        <pc:spChg chg="mod">
          <ac:chgData name="Wei Li" userId="fae33518c2e5a771" providerId="LiveId" clId="{DF69532B-460A-4831-9EC4-402CEA25902C}" dt="2024-07-14T01:39:09.024" v="47" actId="27636"/>
          <ac:spMkLst>
            <pc:docMk/>
            <pc:sldMk cId="0" sldId="5775"/>
            <ac:spMk id="94" creationId="{00000000-0000-0000-0000-000000000000}"/>
          </ac:spMkLst>
        </pc:spChg>
      </pc:sldChg>
      <pc:sldChg chg="modSp mod">
        <pc:chgData name="Wei Li" userId="fae33518c2e5a771" providerId="LiveId" clId="{DF69532B-460A-4831-9EC4-402CEA25902C}" dt="2024-07-14T01:39:33.466" v="52" actId="255"/>
        <pc:sldMkLst>
          <pc:docMk/>
          <pc:sldMk cId="0" sldId="5776"/>
        </pc:sldMkLst>
        <pc:spChg chg="mod">
          <ac:chgData name="Wei Li" userId="fae33518c2e5a771" providerId="LiveId" clId="{DF69532B-460A-4831-9EC4-402CEA25902C}" dt="2024-07-14T01:39:33.466" v="52" actId="255"/>
          <ac:spMkLst>
            <pc:docMk/>
            <pc:sldMk cId="0" sldId="5776"/>
            <ac:spMk id="96" creationId="{00000000-0000-0000-0000-000000000000}"/>
          </ac:spMkLst>
        </pc:spChg>
      </pc:sldChg>
      <pc:sldChg chg="modSp mod">
        <pc:chgData name="Wei Li" userId="fae33518c2e5a771" providerId="LiveId" clId="{DF69532B-460A-4831-9EC4-402CEA25902C}" dt="2024-07-14T01:39:48.369" v="54" actId="255"/>
        <pc:sldMkLst>
          <pc:docMk/>
          <pc:sldMk cId="0" sldId="5777"/>
        </pc:sldMkLst>
        <pc:spChg chg="mod">
          <ac:chgData name="Wei Li" userId="fae33518c2e5a771" providerId="LiveId" clId="{DF69532B-460A-4831-9EC4-402CEA25902C}" dt="2024-07-14T01:39:48.369" v="54" actId="255"/>
          <ac:spMkLst>
            <pc:docMk/>
            <pc:sldMk cId="0" sldId="5777"/>
            <ac:spMk id="98" creationId="{00000000-0000-0000-0000-000000000000}"/>
          </ac:spMkLst>
        </pc:spChg>
      </pc:sldChg>
      <pc:sldChg chg="modSp mod">
        <pc:chgData name="Wei Li" userId="fae33518c2e5a771" providerId="LiveId" clId="{DF69532B-460A-4831-9EC4-402CEA25902C}" dt="2024-07-14T01:40:00.906" v="56" actId="255"/>
        <pc:sldMkLst>
          <pc:docMk/>
          <pc:sldMk cId="0" sldId="5778"/>
        </pc:sldMkLst>
        <pc:spChg chg="mod">
          <ac:chgData name="Wei Li" userId="fae33518c2e5a771" providerId="LiveId" clId="{DF69532B-460A-4831-9EC4-402CEA25902C}" dt="2024-07-14T01:40:00.906" v="56" actId="255"/>
          <ac:spMkLst>
            <pc:docMk/>
            <pc:sldMk cId="0" sldId="5778"/>
            <ac:spMk id="100" creationId="{00000000-0000-0000-0000-000000000000}"/>
          </ac:spMkLst>
        </pc:spChg>
      </pc:sldChg>
      <pc:sldChg chg="add">
        <pc:chgData name="Wei Li" userId="fae33518c2e5a771" providerId="LiveId" clId="{DF69532B-460A-4831-9EC4-402CEA25902C}" dt="2024-07-14T01:42:32.789" v="59"/>
        <pc:sldMkLst>
          <pc:docMk/>
          <pc:sldMk cId="281733706" sldId="5788"/>
        </pc:sldMkLst>
      </pc:sldChg>
      <pc:sldChg chg="modSp add mod setBg">
        <pc:chgData name="Wei Li" userId="fae33518c2e5a771" providerId="LiveId" clId="{DF69532B-460A-4831-9EC4-402CEA25902C}" dt="2024-07-14T02:18:34.227" v="253" actId="255"/>
        <pc:sldMkLst>
          <pc:docMk/>
          <pc:sldMk cId="3631104944" sldId="5791"/>
        </pc:sldMkLst>
        <pc:spChg chg="mod">
          <ac:chgData name="Wei Li" userId="fae33518c2e5a771" providerId="LiveId" clId="{DF69532B-460A-4831-9EC4-402CEA25902C}" dt="2024-07-14T02:18:34.227" v="253" actId="255"/>
          <ac:spMkLst>
            <pc:docMk/>
            <pc:sldMk cId="3631104944" sldId="5791"/>
            <ac:spMk id="9" creationId="{A9F61778-6808-3EC7-C2B6-5E59282F6AA2}"/>
          </ac:spMkLst>
        </pc:spChg>
      </pc:sldChg>
      <pc:sldMasterChg chg="del delSldLayout">
        <pc:chgData name="Wei Li" userId="fae33518c2e5a771" providerId="LiveId" clId="{DF69532B-460A-4831-9EC4-402CEA25902C}" dt="2024-07-14T01:44:47.683" v="63" actId="47"/>
        <pc:sldMasterMkLst>
          <pc:docMk/>
          <pc:sldMasterMk cId="3789359544" sldId="2147484541"/>
        </pc:sldMasterMkLst>
        <pc:sldLayoutChg chg="del">
          <pc:chgData name="Wei Li" userId="fae33518c2e5a771" providerId="LiveId" clId="{DF69532B-460A-4831-9EC4-402CEA25902C}" dt="2024-07-14T01:44:47.683" v="63" actId="47"/>
          <pc:sldLayoutMkLst>
            <pc:docMk/>
            <pc:sldMasterMk cId="3789359544" sldId="2147484541"/>
            <pc:sldLayoutMk cId="539248462" sldId="2147484542"/>
          </pc:sldLayoutMkLst>
        </pc:sldLayoutChg>
        <pc:sldLayoutChg chg="del">
          <pc:chgData name="Wei Li" userId="fae33518c2e5a771" providerId="LiveId" clId="{DF69532B-460A-4831-9EC4-402CEA25902C}" dt="2024-07-14T01:44:47.683" v="63" actId="47"/>
          <pc:sldLayoutMkLst>
            <pc:docMk/>
            <pc:sldMasterMk cId="3789359544" sldId="2147484541"/>
            <pc:sldLayoutMk cId="1286923052" sldId="2147484543"/>
          </pc:sldLayoutMkLst>
        </pc:sldLayoutChg>
        <pc:sldLayoutChg chg="del">
          <pc:chgData name="Wei Li" userId="fae33518c2e5a771" providerId="LiveId" clId="{DF69532B-460A-4831-9EC4-402CEA25902C}" dt="2024-07-14T01:44:47.683" v="63" actId="47"/>
          <pc:sldLayoutMkLst>
            <pc:docMk/>
            <pc:sldMasterMk cId="3789359544" sldId="2147484541"/>
            <pc:sldLayoutMk cId="3555514015" sldId="2147484544"/>
          </pc:sldLayoutMkLst>
        </pc:sldLayoutChg>
        <pc:sldLayoutChg chg="del">
          <pc:chgData name="Wei Li" userId="fae33518c2e5a771" providerId="LiveId" clId="{DF69532B-460A-4831-9EC4-402CEA25902C}" dt="2024-07-14T01:44:47.683" v="63" actId="47"/>
          <pc:sldLayoutMkLst>
            <pc:docMk/>
            <pc:sldMasterMk cId="3789359544" sldId="2147484541"/>
            <pc:sldLayoutMk cId="1298814251" sldId="2147484545"/>
          </pc:sldLayoutMkLst>
        </pc:sldLayoutChg>
        <pc:sldLayoutChg chg="del">
          <pc:chgData name="Wei Li" userId="fae33518c2e5a771" providerId="LiveId" clId="{DF69532B-460A-4831-9EC4-402CEA25902C}" dt="2024-07-14T01:44:47.683" v="63" actId="47"/>
          <pc:sldLayoutMkLst>
            <pc:docMk/>
            <pc:sldMasterMk cId="3789359544" sldId="2147484541"/>
            <pc:sldLayoutMk cId="1318886411" sldId="2147484546"/>
          </pc:sldLayoutMkLst>
        </pc:sldLayoutChg>
        <pc:sldLayoutChg chg="del">
          <pc:chgData name="Wei Li" userId="fae33518c2e5a771" providerId="LiveId" clId="{DF69532B-460A-4831-9EC4-402CEA25902C}" dt="2024-07-14T01:44:47.683" v="63" actId="47"/>
          <pc:sldLayoutMkLst>
            <pc:docMk/>
            <pc:sldMasterMk cId="3789359544" sldId="2147484541"/>
            <pc:sldLayoutMk cId="1759815827" sldId="2147484547"/>
          </pc:sldLayoutMkLst>
        </pc:sldLayoutChg>
        <pc:sldLayoutChg chg="del">
          <pc:chgData name="Wei Li" userId="fae33518c2e5a771" providerId="LiveId" clId="{DF69532B-460A-4831-9EC4-402CEA25902C}" dt="2024-07-14T01:44:47.683" v="63" actId="47"/>
          <pc:sldLayoutMkLst>
            <pc:docMk/>
            <pc:sldMasterMk cId="3789359544" sldId="2147484541"/>
            <pc:sldLayoutMk cId="1962909438" sldId="2147484548"/>
          </pc:sldLayoutMkLst>
        </pc:sldLayoutChg>
        <pc:sldLayoutChg chg="del">
          <pc:chgData name="Wei Li" userId="fae33518c2e5a771" providerId="LiveId" clId="{DF69532B-460A-4831-9EC4-402CEA25902C}" dt="2024-07-14T01:44:47.683" v="63" actId="47"/>
          <pc:sldLayoutMkLst>
            <pc:docMk/>
            <pc:sldMasterMk cId="3789359544" sldId="2147484541"/>
            <pc:sldLayoutMk cId="77520675" sldId="2147484549"/>
          </pc:sldLayoutMkLst>
        </pc:sldLayoutChg>
        <pc:sldLayoutChg chg="del">
          <pc:chgData name="Wei Li" userId="fae33518c2e5a771" providerId="LiveId" clId="{DF69532B-460A-4831-9EC4-402CEA25902C}" dt="2024-07-14T01:44:47.683" v="63" actId="47"/>
          <pc:sldLayoutMkLst>
            <pc:docMk/>
            <pc:sldMasterMk cId="3789359544" sldId="2147484541"/>
            <pc:sldLayoutMk cId="2928060658" sldId="2147484550"/>
          </pc:sldLayoutMkLst>
        </pc:sldLayoutChg>
        <pc:sldLayoutChg chg="del">
          <pc:chgData name="Wei Li" userId="fae33518c2e5a771" providerId="LiveId" clId="{DF69532B-460A-4831-9EC4-402CEA25902C}" dt="2024-07-14T01:44:47.683" v="63" actId="47"/>
          <pc:sldLayoutMkLst>
            <pc:docMk/>
            <pc:sldMasterMk cId="3789359544" sldId="2147484541"/>
            <pc:sldLayoutMk cId="3681983409" sldId="2147484551"/>
          </pc:sldLayoutMkLst>
        </pc:sldLayoutChg>
        <pc:sldLayoutChg chg="del">
          <pc:chgData name="Wei Li" userId="fae33518c2e5a771" providerId="LiveId" clId="{DF69532B-460A-4831-9EC4-402CEA25902C}" dt="2024-07-14T01:44:47.683" v="63" actId="47"/>
          <pc:sldLayoutMkLst>
            <pc:docMk/>
            <pc:sldMasterMk cId="3789359544" sldId="2147484541"/>
            <pc:sldLayoutMk cId="2649947882" sldId="2147484552"/>
          </pc:sldLayoutMkLst>
        </pc:sldLayoutChg>
      </pc:sldMasterChg>
      <pc:sldMasterChg chg="del delSldLayout">
        <pc:chgData name="Wei Li" userId="fae33518c2e5a771" providerId="LiveId" clId="{DF69532B-460A-4831-9EC4-402CEA25902C}" dt="2024-07-14T01:42:23.674" v="58" actId="47"/>
        <pc:sldMasterMkLst>
          <pc:docMk/>
          <pc:sldMasterMk cId="1722653856" sldId="2147484553"/>
        </pc:sldMasterMkLst>
        <pc:sldLayoutChg chg="del">
          <pc:chgData name="Wei Li" userId="fae33518c2e5a771" providerId="LiveId" clId="{DF69532B-460A-4831-9EC4-402CEA25902C}" dt="2024-07-14T01:42:23.674" v="58" actId="47"/>
          <pc:sldLayoutMkLst>
            <pc:docMk/>
            <pc:sldMasterMk cId="1722653856" sldId="2147484553"/>
            <pc:sldLayoutMk cId="1443944317" sldId="2147484554"/>
          </pc:sldLayoutMkLst>
        </pc:sldLayoutChg>
        <pc:sldLayoutChg chg="del">
          <pc:chgData name="Wei Li" userId="fae33518c2e5a771" providerId="LiveId" clId="{DF69532B-460A-4831-9EC4-402CEA25902C}" dt="2024-07-14T01:42:23.674" v="58" actId="47"/>
          <pc:sldLayoutMkLst>
            <pc:docMk/>
            <pc:sldMasterMk cId="1722653856" sldId="2147484553"/>
            <pc:sldLayoutMk cId="2011170667" sldId="2147484555"/>
          </pc:sldLayoutMkLst>
        </pc:sldLayoutChg>
        <pc:sldLayoutChg chg="del">
          <pc:chgData name="Wei Li" userId="fae33518c2e5a771" providerId="LiveId" clId="{DF69532B-460A-4831-9EC4-402CEA25902C}" dt="2024-07-14T01:42:23.674" v="58" actId="47"/>
          <pc:sldLayoutMkLst>
            <pc:docMk/>
            <pc:sldMasterMk cId="1722653856" sldId="2147484553"/>
            <pc:sldLayoutMk cId="442014914" sldId="2147484556"/>
          </pc:sldLayoutMkLst>
        </pc:sldLayoutChg>
        <pc:sldLayoutChg chg="del">
          <pc:chgData name="Wei Li" userId="fae33518c2e5a771" providerId="LiveId" clId="{DF69532B-460A-4831-9EC4-402CEA25902C}" dt="2024-07-14T01:42:23.674" v="58" actId="47"/>
          <pc:sldLayoutMkLst>
            <pc:docMk/>
            <pc:sldMasterMk cId="1722653856" sldId="2147484553"/>
            <pc:sldLayoutMk cId="1563316768" sldId="2147484557"/>
          </pc:sldLayoutMkLst>
        </pc:sldLayoutChg>
        <pc:sldLayoutChg chg="del">
          <pc:chgData name="Wei Li" userId="fae33518c2e5a771" providerId="LiveId" clId="{DF69532B-460A-4831-9EC4-402CEA25902C}" dt="2024-07-14T01:42:23.674" v="58" actId="47"/>
          <pc:sldLayoutMkLst>
            <pc:docMk/>
            <pc:sldMasterMk cId="1722653856" sldId="2147484553"/>
            <pc:sldLayoutMk cId="122804679" sldId="2147484558"/>
          </pc:sldLayoutMkLst>
        </pc:sldLayoutChg>
        <pc:sldLayoutChg chg="del">
          <pc:chgData name="Wei Li" userId="fae33518c2e5a771" providerId="LiveId" clId="{DF69532B-460A-4831-9EC4-402CEA25902C}" dt="2024-07-14T01:42:23.674" v="58" actId="47"/>
          <pc:sldLayoutMkLst>
            <pc:docMk/>
            <pc:sldMasterMk cId="1722653856" sldId="2147484553"/>
            <pc:sldLayoutMk cId="2699053578" sldId="2147484559"/>
          </pc:sldLayoutMkLst>
        </pc:sldLayoutChg>
        <pc:sldLayoutChg chg="del">
          <pc:chgData name="Wei Li" userId="fae33518c2e5a771" providerId="LiveId" clId="{DF69532B-460A-4831-9EC4-402CEA25902C}" dt="2024-07-14T01:42:23.674" v="58" actId="47"/>
          <pc:sldLayoutMkLst>
            <pc:docMk/>
            <pc:sldMasterMk cId="1722653856" sldId="2147484553"/>
            <pc:sldLayoutMk cId="3544515426" sldId="2147484560"/>
          </pc:sldLayoutMkLst>
        </pc:sldLayoutChg>
        <pc:sldLayoutChg chg="del">
          <pc:chgData name="Wei Li" userId="fae33518c2e5a771" providerId="LiveId" clId="{DF69532B-460A-4831-9EC4-402CEA25902C}" dt="2024-07-14T01:42:23.674" v="58" actId="47"/>
          <pc:sldLayoutMkLst>
            <pc:docMk/>
            <pc:sldMasterMk cId="1722653856" sldId="2147484553"/>
            <pc:sldLayoutMk cId="1002324735" sldId="2147484561"/>
          </pc:sldLayoutMkLst>
        </pc:sldLayoutChg>
        <pc:sldLayoutChg chg="del">
          <pc:chgData name="Wei Li" userId="fae33518c2e5a771" providerId="LiveId" clId="{DF69532B-460A-4831-9EC4-402CEA25902C}" dt="2024-07-14T01:42:23.674" v="58" actId="47"/>
          <pc:sldLayoutMkLst>
            <pc:docMk/>
            <pc:sldMasterMk cId="1722653856" sldId="2147484553"/>
            <pc:sldLayoutMk cId="3843715648" sldId="2147484562"/>
          </pc:sldLayoutMkLst>
        </pc:sldLayoutChg>
        <pc:sldLayoutChg chg="del">
          <pc:chgData name="Wei Li" userId="fae33518c2e5a771" providerId="LiveId" clId="{DF69532B-460A-4831-9EC4-402CEA25902C}" dt="2024-07-14T01:42:23.674" v="58" actId="47"/>
          <pc:sldLayoutMkLst>
            <pc:docMk/>
            <pc:sldMasterMk cId="1722653856" sldId="2147484553"/>
            <pc:sldLayoutMk cId="13825184" sldId="2147484563"/>
          </pc:sldLayoutMkLst>
        </pc:sldLayoutChg>
        <pc:sldLayoutChg chg="del">
          <pc:chgData name="Wei Li" userId="fae33518c2e5a771" providerId="LiveId" clId="{DF69532B-460A-4831-9EC4-402CEA25902C}" dt="2024-07-14T01:42:23.674" v="58" actId="47"/>
          <pc:sldLayoutMkLst>
            <pc:docMk/>
            <pc:sldMasterMk cId="1722653856" sldId="2147484553"/>
            <pc:sldLayoutMk cId="4158648277" sldId="2147484564"/>
          </pc:sldLayoutMkLst>
        </pc:sldLayoutChg>
      </pc:sldMasterChg>
      <pc:sldMasterChg chg="del delSldLayout">
        <pc:chgData name="Wei Li" userId="fae33518c2e5a771" providerId="LiveId" clId="{DF69532B-460A-4831-9EC4-402CEA25902C}" dt="2024-07-14T01:35:21.133" v="0" actId="47"/>
        <pc:sldMasterMkLst>
          <pc:docMk/>
          <pc:sldMasterMk cId="1606511056" sldId="2147484565"/>
        </pc:sldMasterMkLst>
        <pc:sldLayoutChg chg="del">
          <pc:chgData name="Wei Li" userId="fae33518c2e5a771" providerId="LiveId" clId="{DF69532B-460A-4831-9EC4-402CEA25902C}" dt="2024-07-14T01:35:21.133" v="0" actId="47"/>
          <pc:sldLayoutMkLst>
            <pc:docMk/>
            <pc:sldMasterMk cId="1606511056" sldId="2147484565"/>
            <pc:sldLayoutMk cId="3945286740" sldId="2147484566"/>
          </pc:sldLayoutMkLst>
        </pc:sldLayoutChg>
        <pc:sldLayoutChg chg="del">
          <pc:chgData name="Wei Li" userId="fae33518c2e5a771" providerId="LiveId" clId="{DF69532B-460A-4831-9EC4-402CEA25902C}" dt="2024-07-14T01:35:21.133" v="0" actId="47"/>
          <pc:sldLayoutMkLst>
            <pc:docMk/>
            <pc:sldMasterMk cId="1606511056" sldId="2147484565"/>
            <pc:sldLayoutMk cId="4027901207" sldId="2147484567"/>
          </pc:sldLayoutMkLst>
        </pc:sldLayoutChg>
        <pc:sldLayoutChg chg="del">
          <pc:chgData name="Wei Li" userId="fae33518c2e5a771" providerId="LiveId" clId="{DF69532B-460A-4831-9EC4-402CEA25902C}" dt="2024-07-14T01:35:21.133" v="0" actId="47"/>
          <pc:sldLayoutMkLst>
            <pc:docMk/>
            <pc:sldMasterMk cId="1606511056" sldId="2147484565"/>
            <pc:sldLayoutMk cId="3800869374" sldId="2147484568"/>
          </pc:sldLayoutMkLst>
        </pc:sldLayoutChg>
        <pc:sldLayoutChg chg="del">
          <pc:chgData name="Wei Li" userId="fae33518c2e5a771" providerId="LiveId" clId="{DF69532B-460A-4831-9EC4-402CEA25902C}" dt="2024-07-14T01:35:21.133" v="0" actId="47"/>
          <pc:sldLayoutMkLst>
            <pc:docMk/>
            <pc:sldMasterMk cId="1606511056" sldId="2147484565"/>
            <pc:sldLayoutMk cId="870201423" sldId="2147484569"/>
          </pc:sldLayoutMkLst>
        </pc:sldLayoutChg>
        <pc:sldLayoutChg chg="del">
          <pc:chgData name="Wei Li" userId="fae33518c2e5a771" providerId="LiveId" clId="{DF69532B-460A-4831-9EC4-402CEA25902C}" dt="2024-07-14T01:35:21.133" v="0" actId="47"/>
          <pc:sldLayoutMkLst>
            <pc:docMk/>
            <pc:sldMasterMk cId="1606511056" sldId="2147484565"/>
            <pc:sldLayoutMk cId="3297530475" sldId="2147484570"/>
          </pc:sldLayoutMkLst>
        </pc:sldLayoutChg>
        <pc:sldLayoutChg chg="del">
          <pc:chgData name="Wei Li" userId="fae33518c2e5a771" providerId="LiveId" clId="{DF69532B-460A-4831-9EC4-402CEA25902C}" dt="2024-07-14T01:35:21.133" v="0" actId="47"/>
          <pc:sldLayoutMkLst>
            <pc:docMk/>
            <pc:sldMasterMk cId="1606511056" sldId="2147484565"/>
            <pc:sldLayoutMk cId="2458894637" sldId="2147484571"/>
          </pc:sldLayoutMkLst>
        </pc:sldLayoutChg>
        <pc:sldLayoutChg chg="del">
          <pc:chgData name="Wei Li" userId="fae33518c2e5a771" providerId="LiveId" clId="{DF69532B-460A-4831-9EC4-402CEA25902C}" dt="2024-07-14T01:35:21.133" v="0" actId="47"/>
          <pc:sldLayoutMkLst>
            <pc:docMk/>
            <pc:sldMasterMk cId="1606511056" sldId="2147484565"/>
            <pc:sldLayoutMk cId="1109333318" sldId="2147484572"/>
          </pc:sldLayoutMkLst>
        </pc:sldLayoutChg>
        <pc:sldLayoutChg chg="del">
          <pc:chgData name="Wei Li" userId="fae33518c2e5a771" providerId="LiveId" clId="{DF69532B-460A-4831-9EC4-402CEA25902C}" dt="2024-07-14T01:35:21.133" v="0" actId="47"/>
          <pc:sldLayoutMkLst>
            <pc:docMk/>
            <pc:sldMasterMk cId="1606511056" sldId="2147484565"/>
            <pc:sldLayoutMk cId="300547168" sldId="2147484573"/>
          </pc:sldLayoutMkLst>
        </pc:sldLayoutChg>
        <pc:sldLayoutChg chg="del">
          <pc:chgData name="Wei Li" userId="fae33518c2e5a771" providerId="LiveId" clId="{DF69532B-460A-4831-9EC4-402CEA25902C}" dt="2024-07-14T01:35:21.133" v="0" actId="47"/>
          <pc:sldLayoutMkLst>
            <pc:docMk/>
            <pc:sldMasterMk cId="1606511056" sldId="2147484565"/>
            <pc:sldLayoutMk cId="1398212043" sldId="2147484574"/>
          </pc:sldLayoutMkLst>
        </pc:sldLayoutChg>
        <pc:sldLayoutChg chg="del">
          <pc:chgData name="Wei Li" userId="fae33518c2e5a771" providerId="LiveId" clId="{DF69532B-460A-4831-9EC4-402CEA25902C}" dt="2024-07-14T01:35:21.133" v="0" actId="47"/>
          <pc:sldLayoutMkLst>
            <pc:docMk/>
            <pc:sldMasterMk cId="1606511056" sldId="2147484565"/>
            <pc:sldLayoutMk cId="2821473783" sldId="2147484575"/>
          </pc:sldLayoutMkLst>
        </pc:sldLayoutChg>
        <pc:sldLayoutChg chg="del">
          <pc:chgData name="Wei Li" userId="fae33518c2e5a771" providerId="LiveId" clId="{DF69532B-460A-4831-9EC4-402CEA25902C}" dt="2024-07-14T01:35:21.133" v="0" actId="47"/>
          <pc:sldLayoutMkLst>
            <pc:docMk/>
            <pc:sldMasterMk cId="1606511056" sldId="2147484565"/>
            <pc:sldLayoutMk cId="1276280398" sldId="2147484576"/>
          </pc:sldLayoutMkLst>
        </pc:sldLayoutChg>
      </pc:sldMasterChg>
      <pc:sldMasterChg chg="del delSldLayout">
        <pc:chgData name="Wei Li" userId="fae33518c2e5a771" providerId="LiveId" clId="{DF69532B-460A-4831-9EC4-402CEA25902C}" dt="2024-07-14T01:35:21.133" v="0" actId="47"/>
        <pc:sldMasterMkLst>
          <pc:docMk/>
          <pc:sldMasterMk cId="3663405457" sldId="2147484577"/>
        </pc:sldMasterMkLst>
        <pc:sldLayoutChg chg="del">
          <pc:chgData name="Wei Li" userId="fae33518c2e5a771" providerId="LiveId" clId="{DF69532B-460A-4831-9EC4-402CEA25902C}" dt="2024-07-14T01:35:21.133" v="0" actId="47"/>
          <pc:sldLayoutMkLst>
            <pc:docMk/>
            <pc:sldMasterMk cId="3663405457" sldId="2147484577"/>
            <pc:sldLayoutMk cId="2512111098" sldId="2147484578"/>
          </pc:sldLayoutMkLst>
        </pc:sldLayoutChg>
        <pc:sldLayoutChg chg="del">
          <pc:chgData name="Wei Li" userId="fae33518c2e5a771" providerId="LiveId" clId="{DF69532B-460A-4831-9EC4-402CEA25902C}" dt="2024-07-14T01:35:21.133" v="0" actId="47"/>
          <pc:sldLayoutMkLst>
            <pc:docMk/>
            <pc:sldMasterMk cId="3663405457" sldId="2147484577"/>
            <pc:sldLayoutMk cId="2799925720" sldId="2147484579"/>
          </pc:sldLayoutMkLst>
        </pc:sldLayoutChg>
        <pc:sldLayoutChg chg="del">
          <pc:chgData name="Wei Li" userId="fae33518c2e5a771" providerId="LiveId" clId="{DF69532B-460A-4831-9EC4-402CEA25902C}" dt="2024-07-14T01:35:21.133" v="0" actId="47"/>
          <pc:sldLayoutMkLst>
            <pc:docMk/>
            <pc:sldMasterMk cId="3663405457" sldId="2147484577"/>
            <pc:sldLayoutMk cId="1282372774" sldId="2147484580"/>
          </pc:sldLayoutMkLst>
        </pc:sldLayoutChg>
        <pc:sldLayoutChg chg="del">
          <pc:chgData name="Wei Li" userId="fae33518c2e5a771" providerId="LiveId" clId="{DF69532B-460A-4831-9EC4-402CEA25902C}" dt="2024-07-14T01:35:21.133" v="0" actId="47"/>
          <pc:sldLayoutMkLst>
            <pc:docMk/>
            <pc:sldMasterMk cId="3663405457" sldId="2147484577"/>
            <pc:sldLayoutMk cId="1238873301" sldId="2147484581"/>
          </pc:sldLayoutMkLst>
        </pc:sldLayoutChg>
        <pc:sldLayoutChg chg="del">
          <pc:chgData name="Wei Li" userId="fae33518c2e5a771" providerId="LiveId" clId="{DF69532B-460A-4831-9EC4-402CEA25902C}" dt="2024-07-14T01:35:21.133" v="0" actId="47"/>
          <pc:sldLayoutMkLst>
            <pc:docMk/>
            <pc:sldMasterMk cId="3663405457" sldId="2147484577"/>
            <pc:sldLayoutMk cId="3498474906" sldId="2147484582"/>
          </pc:sldLayoutMkLst>
        </pc:sldLayoutChg>
        <pc:sldLayoutChg chg="del">
          <pc:chgData name="Wei Li" userId="fae33518c2e5a771" providerId="LiveId" clId="{DF69532B-460A-4831-9EC4-402CEA25902C}" dt="2024-07-14T01:35:21.133" v="0" actId="47"/>
          <pc:sldLayoutMkLst>
            <pc:docMk/>
            <pc:sldMasterMk cId="3663405457" sldId="2147484577"/>
            <pc:sldLayoutMk cId="1622284688" sldId="2147484583"/>
          </pc:sldLayoutMkLst>
        </pc:sldLayoutChg>
        <pc:sldLayoutChg chg="del">
          <pc:chgData name="Wei Li" userId="fae33518c2e5a771" providerId="LiveId" clId="{DF69532B-460A-4831-9EC4-402CEA25902C}" dt="2024-07-14T01:35:21.133" v="0" actId="47"/>
          <pc:sldLayoutMkLst>
            <pc:docMk/>
            <pc:sldMasterMk cId="3663405457" sldId="2147484577"/>
            <pc:sldLayoutMk cId="886331307" sldId="2147484584"/>
          </pc:sldLayoutMkLst>
        </pc:sldLayoutChg>
        <pc:sldLayoutChg chg="del">
          <pc:chgData name="Wei Li" userId="fae33518c2e5a771" providerId="LiveId" clId="{DF69532B-460A-4831-9EC4-402CEA25902C}" dt="2024-07-14T01:35:21.133" v="0" actId="47"/>
          <pc:sldLayoutMkLst>
            <pc:docMk/>
            <pc:sldMasterMk cId="3663405457" sldId="2147484577"/>
            <pc:sldLayoutMk cId="3922197770" sldId="2147484585"/>
          </pc:sldLayoutMkLst>
        </pc:sldLayoutChg>
        <pc:sldLayoutChg chg="del">
          <pc:chgData name="Wei Li" userId="fae33518c2e5a771" providerId="LiveId" clId="{DF69532B-460A-4831-9EC4-402CEA25902C}" dt="2024-07-14T01:35:21.133" v="0" actId="47"/>
          <pc:sldLayoutMkLst>
            <pc:docMk/>
            <pc:sldMasterMk cId="3663405457" sldId="2147484577"/>
            <pc:sldLayoutMk cId="3264601739" sldId="2147484586"/>
          </pc:sldLayoutMkLst>
        </pc:sldLayoutChg>
        <pc:sldLayoutChg chg="del">
          <pc:chgData name="Wei Li" userId="fae33518c2e5a771" providerId="LiveId" clId="{DF69532B-460A-4831-9EC4-402CEA25902C}" dt="2024-07-14T01:35:21.133" v="0" actId="47"/>
          <pc:sldLayoutMkLst>
            <pc:docMk/>
            <pc:sldMasterMk cId="3663405457" sldId="2147484577"/>
            <pc:sldLayoutMk cId="40148844" sldId="2147484587"/>
          </pc:sldLayoutMkLst>
        </pc:sldLayoutChg>
        <pc:sldLayoutChg chg="del">
          <pc:chgData name="Wei Li" userId="fae33518c2e5a771" providerId="LiveId" clId="{DF69532B-460A-4831-9EC4-402CEA25902C}" dt="2024-07-14T01:35:21.133" v="0" actId="47"/>
          <pc:sldLayoutMkLst>
            <pc:docMk/>
            <pc:sldMasterMk cId="3663405457" sldId="2147484577"/>
            <pc:sldLayoutMk cId="84386427" sldId="2147484588"/>
          </pc:sldLayoutMkLst>
        </pc:sldLayoutChg>
      </pc:sldMasterChg>
      <pc:sldMasterChg chg="del delSldLayout">
        <pc:chgData name="Wei Li" userId="fae33518c2e5a771" providerId="LiveId" clId="{DF69532B-460A-4831-9EC4-402CEA25902C}" dt="2024-07-14T01:41:41.408" v="57" actId="47"/>
        <pc:sldMasterMkLst>
          <pc:docMk/>
          <pc:sldMasterMk cId="1169265768" sldId="2147484589"/>
        </pc:sldMasterMkLst>
        <pc:sldLayoutChg chg="del">
          <pc:chgData name="Wei Li" userId="fae33518c2e5a771" providerId="LiveId" clId="{DF69532B-460A-4831-9EC4-402CEA25902C}" dt="2024-07-14T01:41:41.408" v="57" actId="47"/>
          <pc:sldLayoutMkLst>
            <pc:docMk/>
            <pc:sldMasterMk cId="1169265768" sldId="2147484589"/>
            <pc:sldLayoutMk cId="3914000510" sldId="2147484590"/>
          </pc:sldLayoutMkLst>
        </pc:sldLayoutChg>
        <pc:sldLayoutChg chg="del">
          <pc:chgData name="Wei Li" userId="fae33518c2e5a771" providerId="LiveId" clId="{DF69532B-460A-4831-9EC4-402CEA25902C}" dt="2024-07-14T01:41:41.408" v="57" actId="47"/>
          <pc:sldLayoutMkLst>
            <pc:docMk/>
            <pc:sldMasterMk cId="1169265768" sldId="2147484589"/>
            <pc:sldLayoutMk cId="3912695835" sldId="2147484591"/>
          </pc:sldLayoutMkLst>
        </pc:sldLayoutChg>
        <pc:sldLayoutChg chg="del">
          <pc:chgData name="Wei Li" userId="fae33518c2e5a771" providerId="LiveId" clId="{DF69532B-460A-4831-9EC4-402CEA25902C}" dt="2024-07-14T01:41:41.408" v="57" actId="47"/>
          <pc:sldLayoutMkLst>
            <pc:docMk/>
            <pc:sldMasterMk cId="1169265768" sldId="2147484589"/>
            <pc:sldLayoutMk cId="1472827324" sldId="2147484592"/>
          </pc:sldLayoutMkLst>
        </pc:sldLayoutChg>
        <pc:sldLayoutChg chg="del">
          <pc:chgData name="Wei Li" userId="fae33518c2e5a771" providerId="LiveId" clId="{DF69532B-460A-4831-9EC4-402CEA25902C}" dt="2024-07-14T01:41:41.408" v="57" actId="47"/>
          <pc:sldLayoutMkLst>
            <pc:docMk/>
            <pc:sldMasterMk cId="1169265768" sldId="2147484589"/>
            <pc:sldLayoutMk cId="2659754510" sldId="2147484593"/>
          </pc:sldLayoutMkLst>
        </pc:sldLayoutChg>
        <pc:sldLayoutChg chg="del">
          <pc:chgData name="Wei Li" userId="fae33518c2e5a771" providerId="LiveId" clId="{DF69532B-460A-4831-9EC4-402CEA25902C}" dt="2024-07-14T01:41:41.408" v="57" actId="47"/>
          <pc:sldLayoutMkLst>
            <pc:docMk/>
            <pc:sldMasterMk cId="1169265768" sldId="2147484589"/>
            <pc:sldLayoutMk cId="2334672716" sldId="2147484594"/>
          </pc:sldLayoutMkLst>
        </pc:sldLayoutChg>
        <pc:sldLayoutChg chg="del">
          <pc:chgData name="Wei Li" userId="fae33518c2e5a771" providerId="LiveId" clId="{DF69532B-460A-4831-9EC4-402CEA25902C}" dt="2024-07-14T01:41:41.408" v="57" actId="47"/>
          <pc:sldLayoutMkLst>
            <pc:docMk/>
            <pc:sldMasterMk cId="1169265768" sldId="2147484589"/>
            <pc:sldLayoutMk cId="595320611" sldId="2147484595"/>
          </pc:sldLayoutMkLst>
        </pc:sldLayoutChg>
        <pc:sldLayoutChg chg="del">
          <pc:chgData name="Wei Li" userId="fae33518c2e5a771" providerId="LiveId" clId="{DF69532B-460A-4831-9EC4-402CEA25902C}" dt="2024-07-14T01:41:41.408" v="57" actId="47"/>
          <pc:sldLayoutMkLst>
            <pc:docMk/>
            <pc:sldMasterMk cId="1169265768" sldId="2147484589"/>
            <pc:sldLayoutMk cId="1191964024" sldId="2147484596"/>
          </pc:sldLayoutMkLst>
        </pc:sldLayoutChg>
        <pc:sldLayoutChg chg="del">
          <pc:chgData name="Wei Li" userId="fae33518c2e5a771" providerId="LiveId" clId="{DF69532B-460A-4831-9EC4-402CEA25902C}" dt="2024-07-14T01:41:41.408" v="57" actId="47"/>
          <pc:sldLayoutMkLst>
            <pc:docMk/>
            <pc:sldMasterMk cId="1169265768" sldId="2147484589"/>
            <pc:sldLayoutMk cId="3199491141" sldId="2147484597"/>
          </pc:sldLayoutMkLst>
        </pc:sldLayoutChg>
        <pc:sldLayoutChg chg="del">
          <pc:chgData name="Wei Li" userId="fae33518c2e5a771" providerId="LiveId" clId="{DF69532B-460A-4831-9EC4-402CEA25902C}" dt="2024-07-14T01:41:41.408" v="57" actId="47"/>
          <pc:sldLayoutMkLst>
            <pc:docMk/>
            <pc:sldMasterMk cId="1169265768" sldId="2147484589"/>
            <pc:sldLayoutMk cId="2692808608" sldId="2147484598"/>
          </pc:sldLayoutMkLst>
        </pc:sldLayoutChg>
        <pc:sldLayoutChg chg="del">
          <pc:chgData name="Wei Li" userId="fae33518c2e5a771" providerId="LiveId" clId="{DF69532B-460A-4831-9EC4-402CEA25902C}" dt="2024-07-14T01:41:41.408" v="57" actId="47"/>
          <pc:sldLayoutMkLst>
            <pc:docMk/>
            <pc:sldMasterMk cId="1169265768" sldId="2147484589"/>
            <pc:sldLayoutMk cId="359302394" sldId="2147484599"/>
          </pc:sldLayoutMkLst>
        </pc:sldLayoutChg>
        <pc:sldLayoutChg chg="del">
          <pc:chgData name="Wei Li" userId="fae33518c2e5a771" providerId="LiveId" clId="{DF69532B-460A-4831-9EC4-402CEA25902C}" dt="2024-07-14T01:41:41.408" v="57" actId="47"/>
          <pc:sldLayoutMkLst>
            <pc:docMk/>
            <pc:sldMasterMk cId="1169265768" sldId="2147484589"/>
            <pc:sldLayoutMk cId="529042396" sldId="2147484600"/>
          </pc:sldLayoutMkLst>
        </pc:sldLayoutChg>
      </pc:sldMasterChg>
      <pc:sldMasterChg chg="del delSldLayout">
        <pc:chgData name="Wei Li" userId="fae33518c2e5a771" providerId="LiveId" clId="{DF69532B-460A-4831-9EC4-402CEA25902C}" dt="2024-07-14T02:11:57.119" v="218" actId="47"/>
        <pc:sldMasterMkLst>
          <pc:docMk/>
          <pc:sldMasterMk cId="3991789201" sldId="2147484668"/>
        </pc:sldMasterMkLst>
        <pc:sldLayoutChg chg="del">
          <pc:chgData name="Wei Li" userId="fae33518c2e5a771" providerId="LiveId" clId="{DF69532B-460A-4831-9EC4-402CEA25902C}" dt="2024-07-14T02:11:57.119" v="218" actId="47"/>
          <pc:sldLayoutMkLst>
            <pc:docMk/>
            <pc:sldMasterMk cId="3991789201" sldId="2147484668"/>
            <pc:sldLayoutMk cId="3742292417" sldId="2147484669"/>
          </pc:sldLayoutMkLst>
        </pc:sldLayoutChg>
        <pc:sldLayoutChg chg="del">
          <pc:chgData name="Wei Li" userId="fae33518c2e5a771" providerId="LiveId" clId="{DF69532B-460A-4831-9EC4-402CEA25902C}" dt="2024-07-14T02:11:57.119" v="218" actId="47"/>
          <pc:sldLayoutMkLst>
            <pc:docMk/>
            <pc:sldMasterMk cId="3991789201" sldId="2147484668"/>
            <pc:sldLayoutMk cId="1764123379" sldId="2147484670"/>
          </pc:sldLayoutMkLst>
        </pc:sldLayoutChg>
        <pc:sldLayoutChg chg="del">
          <pc:chgData name="Wei Li" userId="fae33518c2e5a771" providerId="LiveId" clId="{DF69532B-460A-4831-9EC4-402CEA25902C}" dt="2024-07-14T02:11:57.119" v="218" actId="47"/>
          <pc:sldLayoutMkLst>
            <pc:docMk/>
            <pc:sldMasterMk cId="3991789201" sldId="2147484668"/>
            <pc:sldLayoutMk cId="1401927006" sldId="2147484671"/>
          </pc:sldLayoutMkLst>
        </pc:sldLayoutChg>
        <pc:sldLayoutChg chg="del">
          <pc:chgData name="Wei Li" userId="fae33518c2e5a771" providerId="LiveId" clId="{DF69532B-460A-4831-9EC4-402CEA25902C}" dt="2024-07-14T02:11:57.119" v="218" actId="47"/>
          <pc:sldLayoutMkLst>
            <pc:docMk/>
            <pc:sldMasterMk cId="3991789201" sldId="2147484668"/>
            <pc:sldLayoutMk cId="3628613566" sldId="2147484672"/>
          </pc:sldLayoutMkLst>
        </pc:sldLayoutChg>
        <pc:sldLayoutChg chg="del">
          <pc:chgData name="Wei Li" userId="fae33518c2e5a771" providerId="LiveId" clId="{DF69532B-460A-4831-9EC4-402CEA25902C}" dt="2024-07-14T02:11:57.119" v="218" actId="47"/>
          <pc:sldLayoutMkLst>
            <pc:docMk/>
            <pc:sldMasterMk cId="3991789201" sldId="2147484668"/>
            <pc:sldLayoutMk cId="3140993791" sldId="2147484673"/>
          </pc:sldLayoutMkLst>
        </pc:sldLayoutChg>
        <pc:sldLayoutChg chg="del">
          <pc:chgData name="Wei Li" userId="fae33518c2e5a771" providerId="LiveId" clId="{DF69532B-460A-4831-9EC4-402CEA25902C}" dt="2024-07-14T02:11:57.119" v="218" actId="47"/>
          <pc:sldLayoutMkLst>
            <pc:docMk/>
            <pc:sldMasterMk cId="3991789201" sldId="2147484668"/>
            <pc:sldLayoutMk cId="1388825821" sldId="2147484674"/>
          </pc:sldLayoutMkLst>
        </pc:sldLayoutChg>
        <pc:sldLayoutChg chg="del">
          <pc:chgData name="Wei Li" userId="fae33518c2e5a771" providerId="LiveId" clId="{DF69532B-460A-4831-9EC4-402CEA25902C}" dt="2024-07-14T02:11:57.119" v="218" actId="47"/>
          <pc:sldLayoutMkLst>
            <pc:docMk/>
            <pc:sldMasterMk cId="3991789201" sldId="2147484668"/>
            <pc:sldLayoutMk cId="1243234201" sldId="2147484675"/>
          </pc:sldLayoutMkLst>
        </pc:sldLayoutChg>
        <pc:sldLayoutChg chg="del">
          <pc:chgData name="Wei Li" userId="fae33518c2e5a771" providerId="LiveId" clId="{DF69532B-460A-4831-9EC4-402CEA25902C}" dt="2024-07-14T02:11:57.119" v="218" actId="47"/>
          <pc:sldLayoutMkLst>
            <pc:docMk/>
            <pc:sldMasterMk cId="3991789201" sldId="2147484668"/>
            <pc:sldLayoutMk cId="2397024306" sldId="2147484676"/>
          </pc:sldLayoutMkLst>
        </pc:sldLayoutChg>
        <pc:sldLayoutChg chg="del">
          <pc:chgData name="Wei Li" userId="fae33518c2e5a771" providerId="LiveId" clId="{DF69532B-460A-4831-9EC4-402CEA25902C}" dt="2024-07-14T02:11:57.119" v="218" actId="47"/>
          <pc:sldLayoutMkLst>
            <pc:docMk/>
            <pc:sldMasterMk cId="3991789201" sldId="2147484668"/>
            <pc:sldLayoutMk cId="1403544969" sldId="2147484677"/>
          </pc:sldLayoutMkLst>
        </pc:sldLayoutChg>
        <pc:sldLayoutChg chg="del">
          <pc:chgData name="Wei Li" userId="fae33518c2e5a771" providerId="LiveId" clId="{DF69532B-460A-4831-9EC4-402CEA25902C}" dt="2024-07-14T02:11:57.119" v="218" actId="47"/>
          <pc:sldLayoutMkLst>
            <pc:docMk/>
            <pc:sldMasterMk cId="3991789201" sldId="2147484668"/>
            <pc:sldLayoutMk cId="694549367" sldId="2147484678"/>
          </pc:sldLayoutMkLst>
        </pc:sldLayoutChg>
        <pc:sldLayoutChg chg="del">
          <pc:chgData name="Wei Li" userId="fae33518c2e5a771" providerId="LiveId" clId="{DF69532B-460A-4831-9EC4-402CEA25902C}" dt="2024-07-14T02:11:57.119" v="218" actId="47"/>
          <pc:sldLayoutMkLst>
            <pc:docMk/>
            <pc:sldMasterMk cId="3991789201" sldId="2147484668"/>
            <pc:sldLayoutMk cId="386114898" sldId="2147484679"/>
          </pc:sldLayoutMkLst>
        </pc:sldLayoutChg>
      </pc:sldMasterChg>
    </pc:docChg>
  </pc:docChgLst>
  <pc:docChgLst>
    <pc:chgData name="Wei Li" userId="fae33518c2e5a771" providerId="LiveId" clId="{9F90E46A-48FF-4D7C-962C-6CAEB56ED217}"/>
    <pc:docChg chg="addSld delSld modSld delMainMaster">
      <pc:chgData name="Wei Li" userId="fae33518c2e5a771" providerId="LiveId" clId="{9F90E46A-48FF-4D7C-962C-6CAEB56ED217}" dt="2024-09-22T03:57:28.523" v="80" actId="6549"/>
      <pc:docMkLst>
        <pc:docMk/>
      </pc:docMkLst>
      <pc:sldChg chg="modSp mod">
        <pc:chgData name="Wei Li" userId="fae33518c2e5a771" providerId="LiveId" clId="{9F90E46A-48FF-4D7C-962C-6CAEB56ED217}" dt="2024-09-22T03:54:26.780" v="45" actId="20577"/>
        <pc:sldMkLst>
          <pc:docMk/>
          <pc:sldMk cId="1095009189" sldId="273"/>
        </pc:sldMkLst>
        <pc:spChg chg="mod">
          <ac:chgData name="Wei Li" userId="fae33518c2e5a771" providerId="LiveId" clId="{9F90E46A-48FF-4D7C-962C-6CAEB56ED217}" dt="2024-09-22T03:54:26.780" v="45" actId="20577"/>
          <ac:spMkLst>
            <pc:docMk/>
            <pc:sldMk cId="1095009189" sldId="273"/>
            <ac:spMk id="3" creationId="{09B6648E-CE01-28FF-35E2-766E163ED5F7}"/>
          </ac:spMkLst>
        </pc:spChg>
      </pc:sldChg>
      <pc:sldChg chg="del">
        <pc:chgData name="Wei Li" userId="fae33518c2e5a771" providerId="LiveId" clId="{9F90E46A-48FF-4D7C-962C-6CAEB56ED217}" dt="2024-09-22T03:26:29.108" v="4" actId="47"/>
        <pc:sldMkLst>
          <pc:docMk/>
          <pc:sldMk cId="2418116087" sldId="364"/>
        </pc:sldMkLst>
      </pc:sldChg>
      <pc:sldChg chg="del">
        <pc:chgData name="Wei Li" userId="fae33518c2e5a771" providerId="LiveId" clId="{9F90E46A-48FF-4D7C-962C-6CAEB56ED217}" dt="2024-09-22T03:26:29.108" v="4" actId="47"/>
        <pc:sldMkLst>
          <pc:docMk/>
          <pc:sldMk cId="681227401" sldId="365"/>
        </pc:sldMkLst>
      </pc:sldChg>
      <pc:sldChg chg="del">
        <pc:chgData name="Wei Li" userId="fae33518c2e5a771" providerId="LiveId" clId="{9F90E46A-48FF-4D7C-962C-6CAEB56ED217}" dt="2024-09-22T03:26:29.108" v="4" actId="47"/>
        <pc:sldMkLst>
          <pc:docMk/>
          <pc:sldMk cId="3615027517" sldId="366"/>
        </pc:sldMkLst>
      </pc:sldChg>
      <pc:sldChg chg="del">
        <pc:chgData name="Wei Li" userId="fae33518c2e5a771" providerId="LiveId" clId="{9F90E46A-48FF-4D7C-962C-6CAEB56ED217}" dt="2024-09-22T03:26:29.108" v="4" actId="47"/>
        <pc:sldMkLst>
          <pc:docMk/>
          <pc:sldMk cId="1195371506" sldId="367"/>
        </pc:sldMkLst>
      </pc:sldChg>
      <pc:sldChg chg="del">
        <pc:chgData name="Wei Li" userId="fae33518c2e5a771" providerId="LiveId" clId="{9F90E46A-48FF-4D7C-962C-6CAEB56ED217}" dt="2024-09-22T03:26:29.108" v="4" actId="47"/>
        <pc:sldMkLst>
          <pc:docMk/>
          <pc:sldMk cId="2388626012" sldId="368"/>
        </pc:sldMkLst>
      </pc:sldChg>
      <pc:sldChg chg="del">
        <pc:chgData name="Wei Li" userId="fae33518c2e5a771" providerId="LiveId" clId="{9F90E46A-48FF-4D7C-962C-6CAEB56ED217}" dt="2024-09-22T03:26:29.108" v="4" actId="47"/>
        <pc:sldMkLst>
          <pc:docMk/>
          <pc:sldMk cId="2058151511" sldId="375"/>
        </pc:sldMkLst>
      </pc:sldChg>
      <pc:sldChg chg="del">
        <pc:chgData name="Wei Li" userId="fae33518c2e5a771" providerId="LiveId" clId="{9F90E46A-48FF-4D7C-962C-6CAEB56ED217}" dt="2024-09-22T03:26:29.108" v="4" actId="47"/>
        <pc:sldMkLst>
          <pc:docMk/>
          <pc:sldMk cId="2543482315" sldId="376"/>
        </pc:sldMkLst>
      </pc:sldChg>
      <pc:sldChg chg="del">
        <pc:chgData name="Wei Li" userId="fae33518c2e5a771" providerId="LiveId" clId="{9F90E46A-48FF-4D7C-962C-6CAEB56ED217}" dt="2024-09-22T03:26:29.108" v="4" actId="47"/>
        <pc:sldMkLst>
          <pc:docMk/>
          <pc:sldMk cId="1809621942" sldId="377"/>
        </pc:sldMkLst>
      </pc:sldChg>
      <pc:sldChg chg="del">
        <pc:chgData name="Wei Li" userId="fae33518c2e5a771" providerId="LiveId" clId="{9F90E46A-48FF-4D7C-962C-6CAEB56ED217}" dt="2024-09-22T03:26:41.195" v="5" actId="47"/>
        <pc:sldMkLst>
          <pc:docMk/>
          <pc:sldMk cId="1069644509" sldId="381"/>
        </pc:sldMkLst>
      </pc:sldChg>
      <pc:sldChg chg="del">
        <pc:chgData name="Wei Li" userId="fae33518c2e5a771" providerId="LiveId" clId="{9F90E46A-48FF-4D7C-962C-6CAEB56ED217}" dt="2024-09-22T03:26:41.195" v="5" actId="47"/>
        <pc:sldMkLst>
          <pc:docMk/>
          <pc:sldMk cId="1881435715" sldId="382"/>
        </pc:sldMkLst>
      </pc:sldChg>
      <pc:sldChg chg="del">
        <pc:chgData name="Wei Li" userId="fae33518c2e5a771" providerId="LiveId" clId="{9F90E46A-48FF-4D7C-962C-6CAEB56ED217}" dt="2024-09-22T03:26:41.195" v="5" actId="47"/>
        <pc:sldMkLst>
          <pc:docMk/>
          <pc:sldMk cId="447809644" sldId="383"/>
        </pc:sldMkLst>
      </pc:sldChg>
      <pc:sldChg chg="del">
        <pc:chgData name="Wei Li" userId="fae33518c2e5a771" providerId="LiveId" clId="{9F90E46A-48FF-4D7C-962C-6CAEB56ED217}" dt="2024-09-22T03:26:29.108" v="4" actId="47"/>
        <pc:sldMkLst>
          <pc:docMk/>
          <pc:sldMk cId="3914447219" sldId="387"/>
        </pc:sldMkLst>
      </pc:sldChg>
      <pc:sldChg chg="del">
        <pc:chgData name="Wei Li" userId="fae33518c2e5a771" providerId="LiveId" clId="{9F90E46A-48FF-4D7C-962C-6CAEB56ED217}" dt="2024-09-22T03:26:29.108" v="4" actId="47"/>
        <pc:sldMkLst>
          <pc:docMk/>
          <pc:sldMk cId="864966412" sldId="388"/>
        </pc:sldMkLst>
      </pc:sldChg>
      <pc:sldChg chg="del">
        <pc:chgData name="Wei Li" userId="fae33518c2e5a771" providerId="LiveId" clId="{9F90E46A-48FF-4D7C-962C-6CAEB56ED217}" dt="2024-09-22T03:26:29.108" v="4" actId="47"/>
        <pc:sldMkLst>
          <pc:docMk/>
          <pc:sldMk cId="1746178304" sldId="389"/>
        </pc:sldMkLst>
      </pc:sldChg>
      <pc:sldChg chg="del">
        <pc:chgData name="Wei Li" userId="fae33518c2e5a771" providerId="LiveId" clId="{9F90E46A-48FF-4D7C-962C-6CAEB56ED217}" dt="2024-09-22T03:26:29.108" v="4" actId="47"/>
        <pc:sldMkLst>
          <pc:docMk/>
          <pc:sldMk cId="36168684" sldId="390"/>
        </pc:sldMkLst>
      </pc:sldChg>
      <pc:sldChg chg="del">
        <pc:chgData name="Wei Li" userId="fae33518c2e5a771" providerId="LiveId" clId="{9F90E46A-48FF-4D7C-962C-6CAEB56ED217}" dt="2024-09-22T03:26:41.195" v="5" actId="47"/>
        <pc:sldMkLst>
          <pc:docMk/>
          <pc:sldMk cId="2058646175" sldId="391"/>
        </pc:sldMkLst>
      </pc:sldChg>
      <pc:sldChg chg="del">
        <pc:chgData name="Wei Li" userId="fae33518c2e5a771" providerId="LiveId" clId="{9F90E46A-48FF-4D7C-962C-6CAEB56ED217}" dt="2024-09-22T03:26:41.195" v="5" actId="47"/>
        <pc:sldMkLst>
          <pc:docMk/>
          <pc:sldMk cId="1215136386" sldId="392"/>
        </pc:sldMkLst>
      </pc:sldChg>
      <pc:sldChg chg="del">
        <pc:chgData name="Wei Li" userId="fae33518c2e5a771" providerId="LiveId" clId="{9F90E46A-48FF-4D7C-962C-6CAEB56ED217}" dt="2024-09-22T03:26:41.195" v="5" actId="47"/>
        <pc:sldMkLst>
          <pc:docMk/>
          <pc:sldMk cId="2134460419" sldId="393"/>
        </pc:sldMkLst>
      </pc:sldChg>
      <pc:sldChg chg="del">
        <pc:chgData name="Wei Li" userId="fae33518c2e5a771" providerId="LiveId" clId="{9F90E46A-48FF-4D7C-962C-6CAEB56ED217}" dt="2024-09-22T03:26:29.108" v="4" actId="47"/>
        <pc:sldMkLst>
          <pc:docMk/>
          <pc:sldMk cId="2966880236" sldId="394"/>
        </pc:sldMkLst>
      </pc:sldChg>
      <pc:sldChg chg="del">
        <pc:chgData name="Wei Li" userId="fae33518c2e5a771" providerId="LiveId" clId="{9F90E46A-48FF-4D7C-962C-6CAEB56ED217}" dt="2024-09-22T03:26:29.108" v="4" actId="47"/>
        <pc:sldMkLst>
          <pc:docMk/>
          <pc:sldMk cId="3214496429" sldId="395"/>
        </pc:sldMkLst>
      </pc:sldChg>
      <pc:sldChg chg="del">
        <pc:chgData name="Wei Li" userId="fae33518c2e5a771" providerId="LiveId" clId="{9F90E46A-48FF-4D7C-962C-6CAEB56ED217}" dt="2024-09-22T03:26:29.108" v="4" actId="47"/>
        <pc:sldMkLst>
          <pc:docMk/>
          <pc:sldMk cId="3582144282" sldId="396"/>
        </pc:sldMkLst>
      </pc:sldChg>
      <pc:sldChg chg="del">
        <pc:chgData name="Wei Li" userId="fae33518c2e5a771" providerId="LiveId" clId="{9F90E46A-48FF-4D7C-962C-6CAEB56ED217}" dt="2024-09-22T03:26:29.108" v="4" actId="47"/>
        <pc:sldMkLst>
          <pc:docMk/>
          <pc:sldMk cId="2080691001" sldId="397"/>
        </pc:sldMkLst>
      </pc:sldChg>
      <pc:sldChg chg="del">
        <pc:chgData name="Wei Li" userId="fae33518c2e5a771" providerId="LiveId" clId="{9F90E46A-48FF-4D7C-962C-6CAEB56ED217}" dt="2024-09-22T03:26:29.108" v="4" actId="47"/>
        <pc:sldMkLst>
          <pc:docMk/>
          <pc:sldMk cId="2029492370" sldId="398"/>
        </pc:sldMkLst>
      </pc:sldChg>
      <pc:sldChg chg="del">
        <pc:chgData name="Wei Li" userId="fae33518c2e5a771" providerId="LiveId" clId="{9F90E46A-48FF-4D7C-962C-6CAEB56ED217}" dt="2024-09-22T03:26:29.108" v="4" actId="47"/>
        <pc:sldMkLst>
          <pc:docMk/>
          <pc:sldMk cId="2684220703" sldId="399"/>
        </pc:sldMkLst>
      </pc:sldChg>
      <pc:sldChg chg="del">
        <pc:chgData name="Wei Li" userId="fae33518c2e5a771" providerId="LiveId" clId="{9F90E46A-48FF-4D7C-962C-6CAEB56ED217}" dt="2024-09-22T03:26:29.108" v="4" actId="47"/>
        <pc:sldMkLst>
          <pc:docMk/>
          <pc:sldMk cId="576863899" sldId="400"/>
        </pc:sldMkLst>
      </pc:sldChg>
      <pc:sldChg chg="del">
        <pc:chgData name="Wei Li" userId="fae33518c2e5a771" providerId="LiveId" clId="{9F90E46A-48FF-4D7C-962C-6CAEB56ED217}" dt="2024-09-22T03:26:29.108" v="4" actId="47"/>
        <pc:sldMkLst>
          <pc:docMk/>
          <pc:sldMk cId="621138635" sldId="401"/>
        </pc:sldMkLst>
      </pc:sldChg>
      <pc:sldChg chg="del">
        <pc:chgData name="Wei Li" userId="fae33518c2e5a771" providerId="LiveId" clId="{9F90E46A-48FF-4D7C-962C-6CAEB56ED217}" dt="2024-09-22T03:26:29.108" v="4" actId="47"/>
        <pc:sldMkLst>
          <pc:docMk/>
          <pc:sldMk cId="4062696824" sldId="402"/>
        </pc:sldMkLst>
      </pc:sldChg>
      <pc:sldChg chg="del">
        <pc:chgData name="Wei Li" userId="fae33518c2e5a771" providerId="LiveId" clId="{9F90E46A-48FF-4D7C-962C-6CAEB56ED217}" dt="2024-09-22T03:25:24.699" v="0" actId="47"/>
        <pc:sldMkLst>
          <pc:docMk/>
          <pc:sldMk cId="407784251" sldId="421"/>
        </pc:sldMkLst>
      </pc:sldChg>
      <pc:sldChg chg="del">
        <pc:chgData name="Wei Li" userId="fae33518c2e5a771" providerId="LiveId" clId="{9F90E46A-48FF-4D7C-962C-6CAEB56ED217}" dt="2024-09-22T03:25:24.699" v="0" actId="47"/>
        <pc:sldMkLst>
          <pc:docMk/>
          <pc:sldMk cId="0" sldId="888"/>
        </pc:sldMkLst>
      </pc:sldChg>
      <pc:sldChg chg="del">
        <pc:chgData name="Wei Li" userId="fae33518c2e5a771" providerId="LiveId" clId="{9F90E46A-48FF-4D7C-962C-6CAEB56ED217}" dt="2024-09-22T03:25:24.699" v="0" actId="47"/>
        <pc:sldMkLst>
          <pc:docMk/>
          <pc:sldMk cId="4156970286" sldId="898"/>
        </pc:sldMkLst>
      </pc:sldChg>
      <pc:sldChg chg="del">
        <pc:chgData name="Wei Li" userId="fae33518c2e5a771" providerId="LiveId" clId="{9F90E46A-48FF-4D7C-962C-6CAEB56ED217}" dt="2024-09-22T03:25:24.699" v="0" actId="47"/>
        <pc:sldMkLst>
          <pc:docMk/>
          <pc:sldMk cId="0" sldId="914"/>
        </pc:sldMkLst>
      </pc:sldChg>
      <pc:sldChg chg="del">
        <pc:chgData name="Wei Li" userId="fae33518c2e5a771" providerId="LiveId" clId="{9F90E46A-48FF-4D7C-962C-6CAEB56ED217}" dt="2024-09-22T03:25:24.699" v="0" actId="47"/>
        <pc:sldMkLst>
          <pc:docMk/>
          <pc:sldMk cId="1907621559" sldId="915"/>
        </pc:sldMkLst>
      </pc:sldChg>
      <pc:sldChg chg="del">
        <pc:chgData name="Wei Li" userId="fae33518c2e5a771" providerId="LiveId" clId="{9F90E46A-48FF-4D7C-962C-6CAEB56ED217}" dt="2024-09-22T03:25:24.699" v="0" actId="47"/>
        <pc:sldMkLst>
          <pc:docMk/>
          <pc:sldMk cId="2843817140" sldId="916"/>
        </pc:sldMkLst>
      </pc:sldChg>
      <pc:sldChg chg="del">
        <pc:chgData name="Wei Li" userId="fae33518c2e5a771" providerId="LiveId" clId="{9F90E46A-48FF-4D7C-962C-6CAEB56ED217}" dt="2024-09-22T03:25:24.699" v="0" actId="47"/>
        <pc:sldMkLst>
          <pc:docMk/>
          <pc:sldMk cId="1941961618" sldId="917"/>
        </pc:sldMkLst>
      </pc:sldChg>
      <pc:sldChg chg="del">
        <pc:chgData name="Wei Li" userId="fae33518c2e5a771" providerId="LiveId" clId="{9F90E46A-48FF-4D7C-962C-6CAEB56ED217}" dt="2024-09-22T03:25:24.699" v="0" actId="47"/>
        <pc:sldMkLst>
          <pc:docMk/>
          <pc:sldMk cId="3553735931" sldId="918"/>
        </pc:sldMkLst>
      </pc:sldChg>
      <pc:sldChg chg="del">
        <pc:chgData name="Wei Li" userId="fae33518c2e5a771" providerId="LiveId" clId="{9F90E46A-48FF-4D7C-962C-6CAEB56ED217}" dt="2024-09-22T03:25:24.699" v="0" actId="47"/>
        <pc:sldMkLst>
          <pc:docMk/>
          <pc:sldMk cId="3717786335" sldId="919"/>
        </pc:sldMkLst>
      </pc:sldChg>
      <pc:sldChg chg="del">
        <pc:chgData name="Wei Li" userId="fae33518c2e5a771" providerId="LiveId" clId="{9F90E46A-48FF-4D7C-962C-6CAEB56ED217}" dt="2024-09-22T03:25:24.699" v="0" actId="47"/>
        <pc:sldMkLst>
          <pc:docMk/>
          <pc:sldMk cId="1627070678" sldId="920"/>
        </pc:sldMkLst>
      </pc:sldChg>
      <pc:sldChg chg="del">
        <pc:chgData name="Wei Li" userId="fae33518c2e5a771" providerId="LiveId" clId="{9F90E46A-48FF-4D7C-962C-6CAEB56ED217}" dt="2024-09-22T03:25:24.699" v="0" actId="47"/>
        <pc:sldMkLst>
          <pc:docMk/>
          <pc:sldMk cId="320641815" sldId="921"/>
        </pc:sldMkLst>
      </pc:sldChg>
      <pc:sldChg chg="del">
        <pc:chgData name="Wei Li" userId="fae33518c2e5a771" providerId="LiveId" clId="{9F90E46A-48FF-4D7C-962C-6CAEB56ED217}" dt="2024-09-22T03:25:24.699" v="0" actId="47"/>
        <pc:sldMkLst>
          <pc:docMk/>
          <pc:sldMk cId="1415594728" sldId="922"/>
        </pc:sldMkLst>
      </pc:sldChg>
      <pc:sldChg chg="del">
        <pc:chgData name="Wei Li" userId="fae33518c2e5a771" providerId="LiveId" clId="{9F90E46A-48FF-4D7C-962C-6CAEB56ED217}" dt="2024-09-22T03:25:24.699" v="0" actId="47"/>
        <pc:sldMkLst>
          <pc:docMk/>
          <pc:sldMk cId="3218417896" sldId="923"/>
        </pc:sldMkLst>
      </pc:sldChg>
      <pc:sldChg chg="del">
        <pc:chgData name="Wei Li" userId="fae33518c2e5a771" providerId="LiveId" clId="{9F90E46A-48FF-4D7C-962C-6CAEB56ED217}" dt="2024-09-22T03:25:24.699" v="0" actId="47"/>
        <pc:sldMkLst>
          <pc:docMk/>
          <pc:sldMk cId="1635144325" sldId="924"/>
        </pc:sldMkLst>
      </pc:sldChg>
      <pc:sldChg chg="del">
        <pc:chgData name="Wei Li" userId="fae33518c2e5a771" providerId="LiveId" clId="{9F90E46A-48FF-4D7C-962C-6CAEB56ED217}" dt="2024-09-22T03:25:24.699" v="0" actId="47"/>
        <pc:sldMkLst>
          <pc:docMk/>
          <pc:sldMk cId="2045501948" sldId="925"/>
        </pc:sldMkLst>
      </pc:sldChg>
      <pc:sldChg chg="del">
        <pc:chgData name="Wei Li" userId="fae33518c2e5a771" providerId="LiveId" clId="{9F90E46A-48FF-4D7C-962C-6CAEB56ED217}" dt="2024-09-22T03:25:24.699" v="0" actId="47"/>
        <pc:sldMkLst>
          <pc:docMk/>
          <pc:sldMk cId="1732847337" sldId="926"/>
        </pc:sldMkLst>
      </pc:sldChg>
      <pc:sldChg chg="del">
        <pc:chgData name="Wei Li" userId="fae33518c2e5a771" providerId="LiveId" clId="{9F90E46A-48FF-4D7C-962C-6CAEB56ED217}" dt="2024-09-22T03:25:24.699" v="0" actId="47"/>
        <pc:sldMkLst>
          <pc:docMk/>
          <pc:sldMk cId="2492026593" sldId="927"/>
        </pc:sldMkLst>
      </pc:sldChg>
      <pc:sldChg chg="del">
        <pc:chgData name="Wei Li" userId="fae33518c2e5a771" providerId="LiveId" clId="{9F90E46A-48FF-4D7C-962C-6CAEB56ED217}" dt="2024-09-22T03:25:24.699" v="0" actId="47"/>
        <pc:sldMkLst>
          <pc:docMk/>
          <pc:sldMk cId="890450502" sldId="929"/>
        </pc:sldMkLst>
      </pc:sldChg>
      <pc:sldChg chg="del">
        <pc:chgData name="Wei Li" userId="fae33518c2e5a771" providerId="LiveId" clId="{9F90E46A-48FF-4D7C-962C-6CAEB56ED217}" dt="2024-09-22T03:25:24.699" v="0" actId="47"/>
        <pc:sldMkLst>
          <pc:docMk/>
          <pc:sldMk cId="3699569645" sldId="930"/>
        </pc:sldMkLst>
      </pc:sldChg>
      <pc:sldChg chg="del">
        <pc:chgData name="Wei Li" userId="fae33518c2e5a771" providerId="LiveId" clId="{9F90E46A-48FF-4D7C-962C-6CAEB56ED217}" dt="2024-09-22T03:25:24.699" v="0" actId="47"/>
        <pc:sldMkLst>
          <pc:docMk/>
          <pc:sldMk cId="397510426" sldId="931"/>
        </pc:sldMkLst>
      </pc:sldChg>
      <pc:sldChg chg="modSp mod">
        <pc:chgData name="Wei Li" userId="fae33518c2e5a771" providerId="LiveId" clId="{9F90E46A-48FF-4D7C-962C-6CAEB56ED217}" dt="2024-09-22T03:57:28.523" v="80" actId="6549"/>
        <pc:sldMkLst>
          <pc:docMk/>
          <pc:sldMk cId="252876147" sldId="960"/>
        </pc:sldMkLst>
        <pc:spChg chg="mod">
          <ac:chgData name="Wei Li" userId="fae33518c2e5a771" providerId="LiveId" clId="{9F90E46A-48FF-4D7C-962C-6CAEB56ED217}" dt="2024-09-22T03:57:28.523" v="80" actId="6549"/>
          <ac:spMkLst>
            <pc:docMk/>
            <pc:sldMk cId="252876147" sldId="960"/>
            <ac:spMk id="3" creationId="{43C66B0D-EB67-8E7E-A0F4-2BCBA60641F0}"/>
          </ac:spMkLst>
        </pc:spChg>
        <pc:spChg chg="mod">
          <ac:chgData name="Wei Li" userId="fae33518c2e5a771" providerId="LiveId" clId="{9F90E46A-48FF-4D7C-962C-6CAEB56ED217}" dt="2024-09-22T03:55:36.428" v="48" actId="1076"/>
          <ac:spMkLst>
            <pc:docMk/>
            <pc:sldMk cId="252876147" sldId="960"/>
            <ac:spMk id="4" creationId="{70AFC8D4-F998-6E7E-4EDD-18BDFC7B6874}"/>
          </ac:spMkLst>
        </pc:spChg>
      </pc:sldChg>
      <pc:sldChg chg="modSp mod">
        <pc:chgData name="Wei Li" userId="fae33518c2e5a771" providerId="LiveId" clId="{9F90E46A-48FF-4D7C-962C-6CAEB56ED217}" dt="2024-09-22T03:25:53.927" v="3" actId="1076"/>
        <pc:sldMkLst>
          <pc:docMk/>
          <pc:sldMk cId="1187257088" sldId="3973"/>
        </pc:sldMkLst>
        <pc:spChg chg="mod">
          <ac:chgData name="Wei Li" userId="fae33518c2e5a771" providerId="LiveId" clId="{9F90E46A-48FF-4D7C-962C-6CAEB56ED217}" dt="2024-09-22T03:25:53.927" v="3" actId="1076"/>
          <ac:spMkLst>
            <pc:docMk/>
            <pc:sldMk cId="1187257088" sldId="3973"/>
            <ac:spMk id="6" creationId="{0A21F562-3CFA-3F91-2050-A2391DC02709}"/>
          </ac:spMkLst>
        </pc:spChg>
      </pc:sldChg>
      <pc:sldChg chg="modSp mod">
        <pc:chgData name="Wei Li" userId="fae33518c2e5a771" providerId="LiveId" clId="{9F90E46A-48FF-4D7C-962C-6CAEB56ED217}" dt="2024-09-22T03:47:25.481" v="31" actId="255"/>
        <pc:sldMkLst>
          <pc:docMk/>
          <pc:sldMk cId="939554979" sldId="3976"/>
        </pc:sldMkLst>
        <pc:spChg chg="mod">
          <ac:chgData name="Wei Li" userId="fae33518c2e5a771" providerId="LiveId" clId="{9F90E46A-48FF-4D7C-962C-6CAEB56ED217}" dt="2024-09-22T03:47:25.481" v="31" actId="255"/>
          <ac:spMkLst>
            <pc:docMk/>
            <pc:sldMk cId="939554979" sldId="3976"/>
            <ac:spMk id="3" creationId="{89253642-C0DE-7C83-A7A1-3E35788E3CB5}"/>
          </ac:spMkLst>
        </pc:spChg>
      </pc:sldChg>
      <pc:sldChg chg="del">
        <pc:chgData name="Wei Li" userId="fae33518c2e5a771" providerId="LiveId" clId="{9F90E46A-48FF-4D7C-962C-6CAEB56ED217}" dt="2024-09-22T03:29:03.046" v="6" actId="47"/>
        <pc:sldMkLst>
          <pc:docMk/>
          <pc:sldMk cId="2344463161" sldId="5348"/>
        </pc:sldMkLst>
      </pc:sldChg>
      <pc:sldChg chg="del">
        <pc:chgData name="Wei Li" userId="fae33518c2e5a771" providerId="LiveId" clId="{9F90E46A-48FF-4D7C-962C-6CAEB56ED217}" dt="2024-09-22T03:29:03.046" v="6" actId="47"/>
        <pc:sldMkLst>
          <pc:docMk/>
          <pc:sldMk cId="156425970" sldId="5349"/>
        </pc:sldMkLst>
      </pc:sldChg>
      <pc:sldChg chg="del">
        <pc:chgData name="Wei Li" userId="fae33518c2e5a771" providerId="LiveId" clId="{9F90E46A-48FF-4D7C-962C-6CAEB56ED217}" dt="2024-09-22T03:29:03.046" v="6" actId="47"/>
        <pc:sldMkLst>
          <pc:docMk/>
          <pc:sldMk cId="106217529" sldId="5350"/>
        </pc:sldMkLst>
      </pc:sldChg>
      <pc:sldChg chg="del">
        <pc:chgData name="Wei Li" userId="fae33518c2e5a771" providerId="LiveId" clId="{9F90E46A-48FF-4D7C-962C-6CAEB56ED217}" dt="2024-09-22T03:43:12.042" v="8" actId="47"/>
        <pc:sldMkLst>
          <pc:docMk/>
          <pc:sldMk cId="3187313564" sldId="5352"/>
        </pc:sldMkLst>
      </pc:sldChg>
      <pc:sldChg chg="del">
        <pc:chgData name="Wei Li" userId="fae33518c2e5a771" providerId="LiveId" clId="{9F90E46A-48FF-4D7C-962C-6CAEB56ED217}" dt="2024-09-22T03:43:12.042" v="8" actId="47"/>
        <pc:sldMkLst>
          <pc:docMk/>
          <pc:sldMk cId="2994614902" sldId="5353"/>
        </pc:sldMkLst>
      </pc:sldChg>
      <pc:sldChg chg="del">
        <pc:chgData name="Wei Li" userId="fae33518c2e5a771" providerId="LiveId" clId="{9F90E46A-48FF-4D7C-962C-6CAEB56ED217}" dt="2024-09-22T03:43:12.042" v="8" actId="47"/>
        <pc:sldMkLst>
          <pc:docMk/>
          <pc:sldMk cId="2309835260" sldId="5354"/>
        </pc:sldMkLst>
      </pc:sldChg>
      <pc:sldChg chg="del">
        <pc:chgData name="Wei Li" userId="fae33518c2e5a771" providerId="LiveId" clId="{9F90E46A-48FF-4D7C-962C-6CAEB56ED217}" dt="2024-09-22T03:43:12.042" v="8" actId="47"/>
        <pc:sldMkLst>
          <pc:docMk/>
          <pc:sldMk cId="316389901" sldId="5355"/>
        </pc:sldMkLst>
      </pc:sldChg>
      <pc:sldChg chg="del">
        <pc:chgData name="Wei Li" userId="fae33518c2e5a771" providerId="LiveId" clId="{9F90E46A-48FF-4D7C-962C-6CAEB56ED217}" dt="2024-09-22T03:29:16.781" v="7" actId="47"/>
        <pc:sldMkLst>
          <pc:docMk/>
          <pc:sldMk cId="281733706" sldId="5788"/>
        </pc:sldMkLst>
      </pc:sldChg>
      <pc:sldChg chg="del">
        <pc:chgData name="Wei Li" userId="fae33518c2e5a771" providerId="LiveId" clId="{9F90E46A-48FF-4D7C-962C-6CAEB56ED217}" dt="2024-09-22T03:56:07.095" v="64" actId="47"/>
        <pc:sldMkLst>
          <pc:docMk/>
          <pc:sldMk cId="161782080" sldId="5789"/>
        </pc:sldMkLst>
      </pc:sldChg>
      <pc:sldChg chg="del">
        <pc:chgData name="Wei Li" userId="fae33518c2e5a771" providerId="LiveId" clId="{9F90E46A-48FF-4D7C-962C-6CAEB56ED217}" dt="2024-09-22T03:56:07.095" v="64" actId="47"/>
        <pc:sldMkLst>
          <pc:docMk/>
          <pc:sldMk cId="1732025059" sldId="5790"/>
        </pc:sldMkLst>
      </pc:sldChg>
      <pc:sldChg chg="del">
        <pc:chgData name="Wei Li" userId="fae33518c2e5a771" providerId="LiveId" clId="{9F90E46A-48FF-4D7C-962C-6CAEB56ED217}" dt="2024-09-22T03:43:12.042" v="8" actId="47"/>
        <pc:sldMkLst>
          <pc:docMk/>
          <pc:sldMk cId="0" sldId="5798"/>
        </pc:sldMkLst>
      </pc:sldChg>
      <pc:sldChg chg="del">
        <pc:chgData name="Wei Li" userId="fae33518c2e5a771" providerId="LiveId" clId="{9F90E46A-48FF-4D7C-962C-6CAEB56ED217}" dt="2024-09-22T03:43:12.042" v="8" actId="47"/>
        <pc:sldMkLst>
          <pc:docMk/>
          <pc:sldMk cId="0" sldId="5799"/>
        </pc:sldMkLst>
      </pc:sldChg>
      <pc:sldChg chg="del">
        <pc:chgData name="Wei Li" userId="fae33518c2e5a771" providerId="LiveId" clId="{9F90E46A-48FF-4D7C-962C-6CAEB56ED217}" dt="2024-09-22T03:43:12.042" v="8" actId="47"/>
        <pc:sldMkLst>
          <pc:docMk/>
          <pc:sldMk cId="0" sldId="5800"/>
        </pc:sldMkLst>
      </pc:sldChg>
      <pc:sldChg chg="modSp mod">
        <pc:chgData name="Wei Li" userId="fae33518c2e5a771" providerId="LiveId" clId="{9F90E46A-48FF-4D7C-962C-6CAEB56ED217}" dt="2024-09-22T03:56:49.886" v="72" actId="20577"/>
        <pc:sldMkLst>
          <pc:docMk/>
          <pc:sldMk cId="977971804" sldId="5801"/>
        </pc:sldMkLst>
        <pc:spChg chg="mod">
          <ac:chgData name="Wei Li" userId="fae33518c2e5a771" providerId="LiveId" clId="{9F90E46A-48FF-4D7C-962C-6CAEB56ED217}" dt="2024-09-22T03:56:49.886" v="72" actId="20577"/>
          <ac:spMkLst>
            <pc:docMk/>
            <pc:sldMk cId="977971804" sldId="5801"/>
            <ac:spMk id="3" creationId="{43C66B0D-EB67-8E7E-A0F4-2BCBA60641F0}"/>
          </ac:spMkLst>
        </pc:spChg>
        <pc:spChg chg="mod">
          <ac:chgData name="Wei Li" userId="fae33518c2e5a771" providerId="LiveId" clId="{9F90E46A-48FF-4D7C-962C-6CAEB56ED217}" dt="2024-09-22T03:56:42.657" v="67"/>
          <ac:spMkLst>
            <pc:docMk/>
            <pc:sldMk cId="977971804" sldId="5801"/>
            <ac:spMk id="4" creationId="{70AFC8D4-F998-6E7E-4EDD-18BDFC7B6874}"/>
          </ac:spMkLst>
        </pc:spChg>
      </pc:sldChg>
      <pc:sldChg chg="add del setBg">
        <pc:chgData name="Wei Li" userId="fae33518c2e5a771" providerId="LiveId" clId="{9F90E46A-48FF-4D7C-962C-6CAEB56ED217}" dt="2024-09-22T03:56:13.001" v="66" actId="47"/>
        <pc:sldMkLst>
          <pc:docMk/>
          <pc:sldMk cId="4182156183" sldId="5801"/>
        </pc:sldMkLst>
      </pc:sldChg>
      <pc:sldChg chg="modSp mod">
        <pc:chgData name="Wei Li" userId="fae33518c2e5a771" providerId="LiveId" clId="{9F90E46A-48FF-4D7C-962C-6CAEB56ED217}" dt="2024-09-22T03:57:07.319" v="77" actId="20577"/>
        <pc:sldMkLst>
          <pc:docMk/>
          <pc:sldMk cId="2251180482" sldId="5802"/>
        </pc:sldMkLst>
        <pc:spChg chg="mod">
          <ac:chgData name="Wei Li" userId="fae33518c2e5a771" providerId="LiveId" clId="{9F90E46A-48FF-4D7C-962C-6CAEB56ED217}" dt="2024-09-22T03:57:07.319" v="77" actId="20577"/>
          <ac:spMkLst>
            <pc:docMk/>
            <pc:sldMk cId="2251180482" sldId="5802"/>
            <ac:spMk id="3" creationId="{43C66B0D-EB67-8E7E-A0F4-2BCBA60641F0}"/>
          </ac:spMkLst>
        </pc:spChg>
        <pc:spChg chg="mod">
          <ac:chgData name="Wei Li" userId="fae33518c2e5a771" providerId="LiveId" clId="{9F90E46A-48FF-4D7C-962C-6CAEB56ED217}" dt="2024-09-22T03:57:01.956" v="73"/>
          <ac:spMkLst>
            <pc:docMk/>
            <pc:sldMk cId="2251180482" sldId="5802"/>
            <ac:spMk id="4" creationId="{70AFC8D4-F998-6E7E-4EDD-18BDFC7B6874}"/>
          </ac:spMkLst>
        </pc:spChg>
      </pc:sldChg>
      <pc:sldMasterChg chg="del delSldLayout">
        <pc:chgData name="Wei Li" userId="fae33518c2e5a771" providerId="LiveId" clId="{9F90E46A-48FF-4D7C-962C-6CAEB56ED217}" dt="2024-09-22T03:29:16.781" v="7" actId="47"/>
        <pc:sldMasterMkLst>
          <pc:docMk/>
          <pc:sldMasterMk cId="2192251190" sldId="2147483796"/>
        </pc:sldMasterMkLst>
        <pc:sldLayoutChg chg="del">
          <pc:chgData name="Wei Li" userId="fae33518c2e5a771" providerId="LiveId" clId="{9F90E46A-48FF-4D7C-962C-6CAEB56ED217}" dt="2024-09-22T03:29:16.781" v="7" actId="47"/>
          <pc:sldLayoutMkLst>
            <pc:docMk/>
            <pc:sldMasterMk cId="2192251190" sldId="2147483796"/>
            <pc:sldLayoutMk cId="370295332" sldId="2147483797"/>
          </pc:sldLayoutMkLst>
        </pc:sldLayoutChg>
        <pc:sldLayoutChg chg="del">
          <pc:chgData name="Wei Li" userId="fae33518c2e5a771" providerId="LiveId" clId="{9F90E46A-48FF-4D7C-962C-6CAEB56ED217}" dt="2024-09-22T03:29:16.781" v="7" actId="47"/>
          <pc:sldLayoutMkLst>
            <pc:docMk/>
            <pc:sldMasterMk cId="2192251190" sldId="2147483796"/>
            <pc:sldLayoutMk cId="461307890" sldId="2147483798"/>
          </pc:sldLayoutMkLst>
        </pc:sldLayoutChg>
        <pc:sldLayoutChg chg="del">
          <pc:chgData name="Wei Li" userId="fae33518c2e5a771" providerId="LiveId" clId="{9F90E46A-48FF-4D7C-962C-6CAEB56ED217}" dt="2024-09-22T03:29:16.781" v="7" actId="47"/>
          <pc:sldLayoutMkLst>
            <pc:docMk/>
            <pc:sldMasterMk cId="2192251190" sldId="2147483796"/>
            <pc:sldLayoutMk cId="1360747085" sldId="2147483799"/>
          </pc:sldLayoutMkLst>
        </pc:sldLayoutChg>
        <pc:sldLayoutChg chg="del">
          <pc:chgData name="Wei Li" userId="fae33518c2e5a771" providerId="LiveId" clId="{9F90E46A-48FF-4D7C-962C-6CAEB56ED217}" dt="2024-09-22T03:29:16.781" v="7" actId="47"/>
          <pc:sldLayoutMkLst>
            <pc:docMk/>
            <pc:sldMasterMk cId="2192251190" sldId="2147483796"/>
            <pc:sldLayoutMk cId="209003357" sldId="2147483800"/>
          </pc:sldLayoutMkLst>
        </pc:sldLayoutChg>
        <pc:sldLayoutChg chg="del">
          <pc:chgData name="Wei Li" userId="fae33518c2e5a771" providerId="LiveId" clId="{9F90E46A-48FF-4D7C-962C-6CAEB56ED217}" dt="2024-09-22T03:29:16.781" v="7" actId="47"/>
          <pc:sldLayoutMkLst>
            <pc:docMk/>
            <pc:sldMasterMk cId="2192251190" sldId="2147483796"/>
            <pc:sldLayoutMk cId="2160237956" sldId="2147483801"/>
          </pc:sldLayoutMkLst>
        </pc:sldLayoutChg>
        <pc:sldLayoutChg chg="del">
          <pc:chgData name="Wei Li" userId="fae33518c2e5a771" providerId="LiveId" clId="{9F90E46A-48FF-4D7C-962C-6CAEB56ED217}" dt="2024-09-22T03:29:16.781" v="7" actId="47"/>
          <pc:sldLayoutMkLst>
            <pc:docMk/>
            <pc:sldMasterMk cId="2192251190" sldId="2147483796"/>
            <pc:sldLayoutMk cId="1899140051" sldId="2147483802"/>
          </pc:sldLayoutMkLst>
        </pc:sldLayoutChg>
        <pc:sldLayoutChg chg="del">
          <pc:chgData name="Wei Li" userId="fae33518c2e5a771" providerId="LiveId" clId="{9F90E46A-48FF-4D7C-962C-6CAEB56ED217}" dt="2024-09-22T03:29:16.781" v="7" actId="47"/>
          <pc:sldLayoutMkLst>
            <pc:docMk/>
            <pc:sldMasterMk cId="2192251190" sldId="2147483796"/>
            <pc:sldLayoutMk cId="273047434" sldId="2147483803"/>
          </pc:sldLayoutMkLst>
        </pc:sldLayoutChg>
        <pc:sldLayoutChg chg="del">
          <pc:chgData name="Wei Li" userId="fae33518c2e5a771" providerId="LiveId" clId="{9F90E46A-48FF-4D7C-962C-6CAEB56ED217}" dt="2024-09-22T03:29:16.781" v="7" actId="47"/>
          <pc:sldLayoutMkLst>
            <pc:docMk/>
            <pc:sldMasterMk cId="2192251190" sldId="2147483796"/>
            <pc:sldLayoutMk cId="1717842013" sldId="2147483804"/>
          </pc:sldLayoutMkLst>
        </pc:sldLayoutChg>
        <pc:sldLayoutChg chg="del">
          <pc:chgData name="Wei Li" userId="fae33518c2e5a771" providerId="LiveId" clId="{9F90E46A-48FF-4D7C-962C-6CAEB56ED217}" dt="2024-09-22T03:29:16.781" v="7" actId="47"/>
          <pc:sldLayoutMkLst>
            <pc:docMk/>
            <pc:sldMasterMk cId="2192251190" sldId="2147483796"/>
            <pc:sldLayoutMk cId="3244724120" sldId="2147483805"/>
          </pc:sldLayoutMkLst>
        </pc:sldLayoutChg>
        <pc:sldLayoutChg chg="del">
          <pc:chgData name="Wei Li" userId="fae33518c2e5a771" providerId="LiveId" clId="{9F90E46A-48FF-4D7C-962C-6CAEB56ED217}" dt="2024-09-22T03:29:16.781" v="7" actId="47"/>
          <pc:sldLayoutMkLst>
            <pc:docMk/>
            <pc:sldMasterMk cId="2192251190" sldId="2147483796"/>
            <pc:sldLayoutMk cId="2144679443" sldId="2147483806"/>
          </pc:sldLayoutMkLst>
        </pc:sldLayoutChg>
        <pc:sldLayoutChg chg="del">
          <pc:chgData name="Wei Li" userId="fae33518c2e5a771" providerId="LiveId" clId="{9F90E46A-48FF-4D7C-962C-6CAEB56ED217}" dt="2024-09-22T03:29:16.781" v="7" actId="47"/>
          <pc:sldLayoutMkLst>
            <pc:docMk/>
            <pc:sldMasterMk cId="2192251190" sldId="2147483796"/>
            <pc:sldLayoutMk cId="4104444153" sldId="2147483807"/>
          </pc:sldLayoutMkLst>
        </pc:sldLayoutChg>
        <pc:sldLayoutChg chg="del">
          <pc:chgData name="Wei Li" userId="fae33518c2e5a771" providerId="LiveId" clId="{9F90E46A-48FF-4D7C-962C-6CAEB56ED217}" dt="2024-09-22T03:29:16.781" v="7" actId="47"/>
          <pc:sldLayoutMkLst>
            <pc:docMk/>
            <pc:sldMasterMk cId="2192251190" sldId="2147483796"/>
            <pc:sldLayoutMk cId="682981614" sldId="2147483808"/>
          </pc:sldLayoutMkLst>
        </pc:sldLayoutChg>
      </pc:sldMasterChg>
      <pc:sldMasterChg chg="del delSldLayout">
        <pc:chgData name="Wei Li" userId="fae33518c2e5a771" providerId="LiveId" clId="{9F90E46A-48FF-4D7C-962C-6CAEB56ED217}" dt="2024-09-22T03:26:29.108" v="4" actId="47"/>
        <pc:sldMasterMkLst>
          <pc:docMk/>
          <pc:sldMasterMk cId="1236107133" sldId="2147484749"/>
        </pc:sldMasterMkLst>
        <pc:sldLayoutChg chg="del">
          <pc:chgData name="Wei Li" userId="fae33518c2e5a771" providerId="LiveId" clId="{9F90E46A-48FF-4D7C-962C-6CAEB56ED217}" dt="2024-09-22T03:26:29.108" v="4" actId="47"/>
          <pc:sldLayoutMkLst>
            <pc:docMk/>
            <pc:sldMasterMk cId="1236107133" sldId="2147484749"/>
            <pc:sldLayoutMk cId="1905351652" sldId="2147484750"/>
          </pc:sldLayoutMkLst>
        </pc:sldLayoutChg>
        <pc:sldLayoutChg chg="del">
          <pc:chgData name="Wei Li" userId="fae33518c2e5a771" providerId="LiveId" clId="{9F90E46A-48FF-4D7C-962C-6CAEB56ED217}" dt="2024-09-22T03:26:29.108" v="4" actId="47"/>
          <pc:sldLayoutMkLst>
            <pc:docMk/>
            <pc:sldMasterMk cId="1236107133" sldId="2147484749"/>
            <pc:sldLayoutMk cId="3471150374" sldId="2147484751"/>
          </pc:sldLayoutMkLst>
        </pc:sldLayoutChg>
        <pc:sldLayoutChg chg="del">
          <pc:chgData name="Wei Li" userId="fae33518c2e5a771" providerId="LiveId" clId="{9F90E46A-48FF-4D7C-962C-6CAEB56ED217}" dt="2024-09-22T03:26:29.108" v="4" actId="47"/>
          <pc:sldLayoutMkLst>
            <pc:docMk/>
            <pc:sldMasterMk cId="1236107133" sldId="2147484749"/>
            <pc:sldLayoutMk cId="1186621069" sldId="2147484752"/>
          </pc:sldLayoutMkLst>
        </pc:sldLayoutChg>
        <pc:sldLayoutChg chg="del">
          <pc:chgData name="Wei Li" userId="fae33518c2e5a771" providerId="LiveId" clId="{9F90E46A-48FF-4D7C-962C-6CAEB56ED217}" dt="2024-09-22T03:26:29.108" v="4" actId="47"/>
          <pc:sldLayoutMkLst>
            <pc:docMk/>
            <pc:sldMasterMk cId="1236107133" sldId="2147484749"/>
            <pc:sldLayoutMk cId="2000454091" sldId="2147484753"/>
          </pc:sldLayoutMkLst>
        </pc:sldLayoutChg>
        <pc:sldLayoutChg chg="del">
          <pc:chgData name="Wei Li" userId="fae33518c2e5a771" providerId="LiveId" clId="{9F90E46A-48FF-4D7C-962C-6CAEB56ED217}" dt="2024-09-22T03:26:29.108" v="4" actId="47"/>
          <pc:sldLayoutMkLst>
            <pc:docMk/>
            <pc:sldMasterMk cId="1236107133" sldId="2147484749"/>
            <pc:sldLayoutMk cId="2059485601" sldId="2147484754"/>
          </pc:sldLayoutMkLst>
        </pc:sldLayoutChg>
        <pc:sldLayoutChg chg="del">
          <pc:chgData name="Wei Li" userId="fae33518c2e5a771" providerId="LiveId" clId="{9F90E46A-48FF-4D7C-962C-6CAEB56ED217}" dt="2024-09-22T03:26:29.108" v="4" actId="47"/>
          <pc:sldLayoutMkLst>
            <pc:docMk/>
            <pc:sldMasterMk cId="1236107133" sldId="2147484749"/>
            <pc:sldLayoutMk cId="1128727531" sldId="2147484755"/>
          </pc:sldLayoutMkLst>
        </pc:sldLayoutChg>
        <pc:sldLayoutChg chg="del">
          <pc:chgData name="Wei Li" userId="fae33518c2e5a771" providerId="LiveId" clId="{9F90E46A-48FF-4D7C-962C-6CAEB56ED217}" dt="2024-09-22T03:26:29.108" v="4" actId="47"/>
          <pc:sldLayoutMkLst>
            <pc:docMk/>
            <pc:sldMasterMk cId="1236107133" sldId="2147484749"/>
            <pc:sldLayoutMk cId="2518515345" sldId="2147484756"/>
          </pc:sldLayoutMkLst>
        </pc:sldLayoutChg>
        <pc:sldLayoutChg chg="del">
          <pc:chgData name="Wei Li" userId="fae33518c2e5a771" providerId="LiveId" clId="{9F90E46A-48FF-4D7C-962C-6CAEB56ED217}" dt="2024-09-22T03:26:29.108" v="4" actId="47"/>
          <pc:sldLayoutMkLst>
            <pc:docMk/>
            <pc:sldMasterMk cId="1236107133" sldId="2147484749"/>
            <pc:sldLayoutMk cId="3862510008" sldId="2147484757"/>
          </pc:sldLayoutMkLst>
        </pc:sldLayoutChg>
        <pc:sldLayoutChg chg="del">
          <pc:chgData name="Wei Li" userId="fae33518c2e5a771" providerId="LiveId" clId="{9F90E46A-48FF-4D7C-962C-6CAEB56ED217}" dt="2024-09-22T03:26:29.108" v="4" actId="47"/>
          <pc:sldLayoutMkLst>
            <pc:docMk/>
            <pc:sldMasterMk cId="1236107133" sldId="2147484749"/>
            <pc:sldLayoutMk cId="1213258799" sldId="2147484758"/>
          </pc:sldLayoutMkLst>
        </pc:sldLayoutChg>
        <pc:sldLayoutChg chg="del">
          <pc:chgData name="Wei Li" userId="fae33518c2e5a771" providerId="LiveId" clId="{9F90E46A-48FF-4D7C-962C-6CAEB56ED217}" dt="2024-09-22T03:26:29.108" v="4" actId="47"/>
          <pc:sldLayoutMkLst>
            <pc:docMk/>
            <pc:sldMasterMk cId="1236107133" sldId="2147484749"/>
            <pc:sldLayoutMk cId="4114268745" sldId="2147484759"/>
          </pc:sldLayoutMkLst>
        </pc:sldLayoutChg>
        <pc:sldLayoutChg chg="del">
          <pc:chgData name="Wei Li" userId="fae33518c2e5a771" providerId="LiveId" clId="{9F90E46A-48FF-4D7C-962C-6CAEB56ED217}" dt="2024-09-22T03:26:29.108" v="4" actId="47"/>
          <pc:sldLayoutMkLst>
            <pc:docMk/>
            <pc:sldMasterMk cId="1236107133" sldId="2147484749"/>
            <pc:sldLayoutMk cId="277768908" sldId="2147484760"/>
          </pc:sldLayoutMkLst>
        </pc:sldLayoutChg>
      </pc:sldMasterChg>
      <pc:sldMasterChg chg="del delSldLayout">
        <pc:chgData name="Wei Li" userId="fae33518c2e5a771" providerId="LiveId" clId="{9F90E46A-48FF-4D7C-962C-6CAEB56ED217}" dt="2024-09-22T03:26:29.108" v="4" actId="47"/>
        <pc:sldMasterMkLst>
          <pc:docMk/>
          <pc:sldMasterMk cId="742967080" sldId="2147484761"/>
        </pc:sldMasterMkLst>
        <pc:sldLayoutChg chg="del">
          <pc:chgData name="Wei Li" userId="fae33518c2e5a771" providerId="LiveId" clId="{9F90E46A-48FF-4D7C-962C-6CAEB56ED217}" dt="2024-09-22T03:26:29.108" v="4" actId="47"/>
          <pc:sldLayoutMkLst>
            <pc:docMk/>
            <pc:sldMasterMk cId="742967080" sldId="2147484761"/>
            <pc:sldLayoutMk cId="3120669327" sldId="2147484762"/>
          </pc:sldLayoutMkLst>
        </pc:sldLayoutChg>
        <pc:sldLayoutChg chg="del">
          <pc:chgData name="Wei Li" userId="fae33518c2e5a771" providerId="LiveId" clId="{9F90E46A-48FF-4D7C-962C-6CAEB56ED217}" dt="2024-09-22T03:26:29.108" v="4" actId="47"/>
          <pc:sldLayoutMkLst>
            <pc:docMk/>
            <pc:sldMasterMk cId="742967080" sldId="2147484761"/>
            <pc:sldLayoutMk cId="3024913867" sldId="2147484763"/>
          </pc:sldLayoutMkLst>
        </pc:sldLayoutChg>
        <pc:sldLayoutChg chg="del">
          <pc:chgData name="Wei Li" userId="fae33518c2e5a771" providerId="LiveId" clId="{9F90E46A-48FF-4D7C-962C-6CAEB56ED217}" dt="2024-09-22T03:26:29.108" v="4" actId="47"/>
          <pc:sldLayoutMkLst>
            <pc:docMk/>
            <pc:sldMasterMk cId="742967080" sldId="2147484761"/>
            <pc:sldLayoutMk cId="4231806610" sldId="2147484764"/>
          </pc:sldLayoutMkLst>
        </pc:sldLayoutChg>
        <pc:sldLayoutChg chg="del">
          <pc:chgData name="Wei Li" userId="fae33518c2e5a771" providerId="LiveId" clId="{9F90E46A-48FF-4D7C-962C-6CAEB56ED217}" dt="2024-09-22T03:26:29.108" v="4" actId="47"/>
          <pc:sldLayoutMkLst>
            <pc:docMk/>
            <pc:sldMasterMk cId="742967080" sldId="2147484761"/>
            <pc:sldLayoutMk cId="2246842483" sldId="2147484765"/>
          </pc:sldLayoutMkLst>
        </pc:sldLayoutChg>
        <pc:sldLayoutChg chg="del">
          <pc:chgData name="Wei Li" userId="fae33518c2e5a771" providerId="LiveId" clId="{9F90E46A-48FF-4D7C-962C-6CAEB56ED217}" dt="2024-09-22T03:26:29.108" v="4" actId="47"/>
          <pc:sldLayoutMkLst>
            <pc:docMk/>
            <pc:sldMasterMk cId="742967080" sldId="2147484761"/>
            <pc:sldLayoutMk cId="3371490336" sldId="2147484766"/>
          </pc:sldLayoutMkLst>
        </pc:sldLayoutChg>
        <pc:sldLayoutChg chg="del">
          <pc:chgData name="Wei Li" userId="fae33518c2e5a771" providerId="LiveId" clId="{9F90E46A-48FF-4D7C-962C-6CAEB56ED217}" dt="2024-09-22T03:26:29.108" v="4" actId="47"/>
          <pc:sldLayoutMkLst>
            <pc:docMk/>
            <pc:sldMasterMk cId="742967080" sldId="2147484761"/>
            <pc:sldLayoutMk cId="3386528323" sldId="2147484767"/>
          </pc:sldLayoutMkLst>
        </pc:sldLayoutChg>
        <pc:sldLayoutChg chg="del">
          <pc:chgData name="Wei Li" userId="fae33518c2e5a771" providerId="LiveId" clId="{9F90E46A-48FF-4D7C-962C-6CAEB56ED217}" dt="2024-09-22T03:26:29.108" v="4" actId="47"/>
          <pc:sldLayoutMkLst>
            <pc:docMk/>
            <pc:sldMasterMk cId="742967080" sldId="2147484761"/>
            <pc:sldLayoutMk cId="3326932214" sldId="2147484768"/>
          </pc:sldLayoutMkLst>
        </pc:sldLayoutChg>
        <pc:sldLayoutChg chg="del">
          <pc:chgData name="Wei Li" userId="fae33518c2e5a771" providerId="LiveId" clId="{9F90E46A-48FF-4D7C-962C-6CAEB56ED217}" dt="2024-09-22T03:26:29.108" v="4" actId="47"/>
          <pc:sldLayoutMkLst>
            <pc:docMk/>
            <pc:sldMasterMk cId="742967080" sldId="2147484761"/>
            <pc:sldLayoutMk cId="4083616235" sldId="2147484769"/>
          </pc:sldLayoutMkLst>
        </pc:sldLayoutChg>
        <pc:sldLayoutChg chg="del">
          <pc:chgData name="Wei Li" userId="fae33518c2e5a771" providerId="LiveId" clId="{9F90E46A-48FF-4D7C-962C-6CAEB56ED217}" dt="2024-09-22T03:26:29.108" v="4" actId="47"/>
          <pc:sldLayoutMkLst>
            <pc:docMk/>
            <pc:sldMasterMk cId="742967080" sldId="2147484761"/>
            <pc:sldLayoutMk cId="3717870715" sldId="2147484770"/>
          </pc:sldLayoutMkLst>
        </pc:sldLayoutChg>
        <pc:sldLayoutChg chg="del">
          <pc:chgData name="Wei Li" userId="fae33518c2e5a771" providerId="LiveId" clId="{9F90E46A-48FF-4D7C-962C-6CAEB56ED217}" dt="2024-09-22T03:26:29.108" v="4" actId="47"/>
          <pc:sldLayoutMkLst>
            <pc:docMk/>
            <pc:sldMasterMk cId="742967080" sldId="2147484761"/>
            <pc:sldLayoutMk cId="4077258151" sldId="2147484771"/>
          </pc:sldLayoutMkLst>
        </pc:sldLayoutChg>
        <pc:sldLayoutChg chg="del">
          <pc:chgData name="Wei Li" userId="fae33518c2e5a771" providerId="LiveId" clId="{9F90E46A-48FF-4D7C-962C-6CAEB56ED217}" dt="2024-09-22T03:26:29.108" v="4" actId="47"/>
          <pc:sldLayoutMkLst>
            <pc:docMk/>
            <pc:sldMasterMk cId="742967080" sldId="2147484761"/>
            <pc:sldLayoutMk cId="2183885823" sldId="2147484772"/>
          </pc:sldLayoutMkLst>
        </pc:sldLayoutChg>
      </pc:sldMasterChg>
      <pc:sldMasterChg chg="del delSldLayout">
        <pc:chgData name="Wei Li" userId="fae33518c2e5a771" providerId="LiveId" clId="{9F90E46A-48FF-4D7C-962C-6CAEB56ED217}" dt="2024-09-22T03:26:41.195" v="5" actId="47"/>
        <pc:sldMasterMkLst>
          <pc:docMk/>
          <pc:sldMasterMk cId="3577415074" sldId="2147484783"/>
        </pc:sldMasterMkLst>
        <pc:sldLayoutChg chg="del">
          <pc:chgData name="Wei Li" userId="fae33518c2e5a771" providerId="LiveId" clId="{9F90E46A-48FF-4D7C-962C-6CAEB56ED217}" dt="2024-09-22T03:26:41.195" v="5" actId="47"/>
          <pc:sldLayoutMkLst>
            <pc:docMk/>
            <pc:sldMasterMk cId="3577415074" sldId="2147484783"/>
            <pc:sldLayoutMk cId="4230070606" sldId="2147484784"/>
          </pc:sldLayoutMkLst>
        </pc:sldLayoutChg>
        <pc:sldLayoutChg chg="del">
          <pc:chgData name="Wei Li" userId="fae33518c2e5a771" providerId="LiveId" clId="{9F90E46A-48FF-4D7C-962C-6CAEB56ED217}" dt="2024-09-22T03:26:41.195" v="5" actId="47"/>
          <pc:sldLayoutMkLst>
            <pc:docMk/>
            <pc:sldMasterMk cId="3577415074" sldId="2147484783"/>
            <pc:sldLayoutMk cId="2974929477" sldId="2147484785"/>
          </pc:sldLayoutMkLst>
        </pc:sldLayoutChg>
        <pc:sldLayoutChg chg="del">
          <pc:chgData name="Wei Li" userId="fae33518c2e5a771" providerId="LiveId" clId="{9F90E46A-48FF-4D7C-962C-6CAEB56ED217}" dt="2024-09-22T03:26:41.195" v="5" actId="47"/>
          <pc:sldLayoutMkLst>
            <pc:docMk/>
            <pc:sldMasterMk cId="3577415074" sldId="2147484783"/>
            <pc:sldLayoutMk cId="4085004399" sldId="2147484786"/>
          </pc:sldLayoutMkLst>
        </pc:sldLayoutChg>
        <pc:sldLayoutChg chg="del">
          <pc:chgData name="Wei Li" userId="fae33518c2e5a771" providerId="LiveId" clId="{9F90E46A-48FF-4D7C-962C-6CAEB56ED217}" dt="2024-09-22T03:26:41.195" v="5" actId="47"/>
          <pc:sldLayoutMkLst>
            <pc:docMk/>
            <pc:sldMasterMk cId="3577415074" sldId="2147484783"/>
            <pc:sldLayoutMk cId="1784770275" sldId="2147484787"/>
          </pc:sldLayoutMkLst>
        </pc:sldLayoutChg>
        <pc:sldLayoutChg chg="del">
          <pc:chgData name="Wei Li" userId="fae33518c2e5a771" providerId="LiveId" clId="{9F90E46A-48FF-4D7C-962C-6CAEB56ED217}" dt="2024-09-22T03:26:41.195" v="5" actId="47"/>
          <pc:sldLayoutMkLst>
            <pc:docMk/>
            <pc:sldMasterMk cId="3577415074" sldId="2147484783"/>
            <pc:sldLayoutMk cId="186322715" sldId="2147484788"/>
          </pc:sldLayoutMkLst>
        </pc:sldLayoutChg>
        <pc:sldLayoutChg chg="del">
          <pc:chgData name="Wei Li" userId="fae33518c2e5a771" providerId="LiveId" clId="{9F90E46A-48FF-4D7C-962C-6CAEB56ED217}" dt="2024-09-22T03:26:41.195" v="5" actId="47"/>
          <pc:sldLayoutMkLst>
            <pc:docMk/>
            <pc:sldMasterMk cId="3577415074" sldId="2147484783"/>
            <pc:sldLayoutMk cId="605450558" sldId="2147484789"/>
          </pc:sldLayoutMkLst>
        </pc:sldLayoutChg>
        <pc:sldLayoutChg chg="del">
          <pc:chgData name="Wei Li" userId="fae33518c2e5a771" providerId="LiveId" clId="{9F90E46A-48FF-4D7C-962C-6CAEB56ED217}" dt="2024-09-22T03:26:41.195" v="5" actId="47"/>
          <pc:sldLayoutMkLst>
            <pc:docMk/>
            <pc:sldMasterMk cId="3577415074" sldId="2147484783"/>
            <pc:sldLayoutMk cId="745213282" sldId="2147484790"/>
          </pc:sldLayoutMkLst>
        </pc:sldLayoutChg>
        <pc:sldLayoutChg chg="del">
          <pc:chgData name="Wei Li" userId="fae33518c2e5a771" providerId="LiveId" clId="{9F90E46A-48FF-4D7C-962C-6CAEB56ED217}" dt="2024-09-22T03:26:41.195" v="5" actId="47"/>
          <pc:sldLayoutMkLst>
            <pc:docMk/>
            <pc:sldMasterMk cId="3577415074" sldId="2147484783"/>
            <pc:sldLayoutMk cId="1730853407" sldId="2147484791"/>
          </pc:sldLayoutMkLst>
        </pc:sldLayoutChg>
        <pc:sldLayoutChg chg="del">
          <pc:chgData name="Wei Li" userId="fae33518c2e5a771" providerId="LiveId" clId="{9F90E46A-48FF-4D7C-962C-6CAEB56ED217}" dt="2024-09-22T03:26:41.195" v="5" actId="47"/>
          <pc:sldLayoutMkLst>
            <pc:docMk/>
            <pc:sldMasterMk cId="3577415074" sldId="2147484783"/>
            <pc:sldLayoutMk cId="3795797184" sldId="2147484792"/>
          </pc:sldLayoutMkLst>
        </pc:sldLayoutChg>
        <pc:sldLayoutChg chg="del">
          <pc:chgData name="Wei Li" userId="fae33518c2e5a771" providerId="LiveId" clId="{9F90E46A-48FF-4D7C-962C-6CAEB56ED217}" dt="2024-09-22T03:26:41.195" v="5" actId="47"/>
          <pc:sldLayoutMkLst>
            <pc:docMk/>
            <pc:sldMasterMk cId="3577415074" sldId="2147484783"/>
            <pc:sldLayoutMk cId="517205443" sldId="2147484793"/>
          </pc:sldLayoutMkLst>
        </pc:sldLayoutChg>
        <pc:sldLayoutChg chg="del">
          <pc:chgData name="Wei Li" userId="fae33518c2e5a771" providerId="LiveId" clId="{9F90E46A-48FF-4D7C-962C-6CAEB56ED217}" dt="2024-09-22T03:26:41.195" v="5" actId="47"/>
          <pc:sldLayoutMkLst>
            <pc:docMk/>
            <pc:sldMasterMk cId="3577415074" sldId="2147484783"/>
            <pc:sldLayoutMk cId="654443517" sldId="2147484794"/>
          </pc:sldLayoutMkLst>
        </pc:sldLayoutChg>
      </pc:sldMasterChg>
      <pc:sldMasterChg chg="del delSldLayout">
        <pc:chgData name="Wei Li" userId="fae33518c2e5a771" providerId="LiveId" clId="{9F90E46A-48FF-4D7C-962C-6CAEB56ED217}" dt="2024-09-22T03:29:03.046" v="6" actId="47"/>
        <pc:sldMasterMkLst>
          <pc:docMk/>
          <pc:sldMasterMk cId="3924301890" sldId="2147484795"/>
        </pc:sldMasterMkLst>
        <pc:sldLayoutChg chg="del">
          <pc:chgData name="Wei Li" userId="fae33518c2e5a771" providerId="LiveId" clId="{9F90E46A-48FF-4D7C-962C-6CAEB56ED217}" dt="2024-09-22T03:29:03.046" v="6" actId="47"/>
          <pc:sldLayoutMkLst>
            <pc:docMk/>
            <pc:sldMasterMk cId="3924301890" sldId="2147484795"/>
            <pc:sldLayoutMk cId="1329143877" sldId="2147484796"/>
          </pc:sldLayoutMkLst>
        </pc:sldLayoutChg>
        <pc:sldLayoutChg chg="del">
          <pc:chgData name="Wei Li" userId="fae33518c2e5a771" providerId="LiveId" clId="{9F90E46A-48FF-4D7C-962C-6CAEB56ED217}" dt="2024-09-22T03:29:03.046" v="6" actId="47"/>
          <pc:sldLayoutMkLst>
            <pc:docMk/>
            <pc:sldMasterMk cId="3924301890" sldId="2147484795"/>
            <pc:sldLayoutMk cId="3819824764" sldId="2147484797"/>
          </pc:sldLayoutMkLst>
        </pc:sldLayoutChg>
        <pc:sldLayoutChg chg="del">
          <pc:chgData name="Wei Li" userId="fae33518c2e5a771" providerId="LiveId" clId="{9F90E46A-48FF-4D7C-962C-6CAEB56ED217}" dt="2024-09-22T03:29:03.046" v="6" actId="47"/>
          <pc:sldLayoutMkLst>
            <pc:docMk/>
            <pc:sldMasterMk cId="3924301890" sldId="2147484795"/>
            <pc:sldLayoutMk cId="1837864283" sldId="2147484798"/>
          </pc:sldLayoutMkLst>
        </pc:sldLayoutChg>
        <pc:sldLayoutChg chg="del">
          <pc:chgData name="Wei Li" userId="fae33518c2e5a771" providerId="LiveId" clId="{9F90E46A-48FF-4D7C-962C-6CAEB56ED217}" dt="2024-09-22T03:29:03.046" v="6" actId="47"/>
          <pc:sldLayoutMkLst>
            <pc:docMk/>
            <pc:sldMasterMk cId="3924301890" sldId="2147484795"/>
            <pc:sldLayoutMk cId="3156078288" sldId="2147484799"/>
          </pc:sldLayoutMkLst>
        </pc:sldLayoutChg>
        <pc:sldLayoutChg chg="del">
          <pc:chgData name="Wei Li" userId="fae33518c2e5a771" providerId="LiveId" clId="{9F90E46A-48FF-4D7C-962C-6CAEB56ED217}" dt="2024-09-22T03:29:03.046" v="6" actId="47"/>
          <pc:sldLayoutMkLst>
            <pc:docMk/>
            <pc:sldMasterMk cId="3924301890" sldId="2147484795"/>
            <pc:sldLayoutMk cId="1333558444" sldId="2147484800"/>
          </pc:sldLayoutMkLst>
        </pc:sldLayoutChg>
        <pc:sldLayoutChg chg="del">
          <pc:chgData name="Wei Li" userId="fae33518c2e5a771" providerId="LiveId" clId="{9F90E46A-48FF-4D7C-962C-6CAEB56ED217}" dt="2024-09-22T03:29:03.046" v="6" actId="47"/>
          <pc:sldLayoutMkLst>
            <pc:docMk/>
            <pc:sldMasterMk cId="3924301890" sldId="2147484795"/>
            <pc:sldLayoutMk cId="1457510201" sldId="2147484801"/>
          </pc:sldLayoutMkLst>
        </pc:sldLayoutChg>
        <pc:sldLayoutChg chg="del">
          <pc:chgData name="Wei Li" userId="fae33518c2e5a771" providerId="LiveId" clId="{9F90E46A-48FF-4D7C-962C-6CAEB56ED217}" dt="2024-09-22T03:29:03.046" v="6" actId="47"/>
          <pc:sldLayoutMkLst>
            <pc:docMk/>
            <pc:sldMasterMk cId="3924301890" sldId="2147484795"/>
            <pc:sldLayoutMk cId="438746666" sldId="2147484802"/>
          </pc:sldLayoutMkLst>
        </pc:sldLayoutChg>
        <pc:sldLayoutChg chg="del">
          <pc:chgData name="Wei Li" userId="fae33518c2e5a771" providerId="LiveId" clId="{9F90E46A-48FF-4D7C-962C-6CAEB56ED217}" dt="2024-09-22T03:29:03.046" v="6" actId="47"/>
          <pc:sldLayoutMkLst>
            <pc:docMk/>
            <pc:sldMasterMk cId="3924301890" sldId="2147484795"/>
            <pc:sldLayoutMk cId="634396396" sldId="2147484803"/>
          </pc:sldLayoutMkLst>
        </pc:sldLayoutChg>
        <pc:sldLayoutChg chg="del">
          <pc:chgData name="Wei Li" userId="fae33518c2e5a771" providerId="LiveId" clId="{9F90E46A-48FF-4D7C-962C-6CAEB56ED217}" dt="2024-09-22T03:29:03.046" v="6" actId="47"/>
          <pc:sldLayoutMkLst>
            <pc:docMk/>
            <pc:sldMasterMk cId="3924301890" sldId="2147484795"/>
            <pc:sldLayoutMk cId="2651060189" sldId="2147484804"/>
          </pc:sldLayoutMkLst>
        </pc:sldLayoutChg>
        <pc:sldLayoutChg chg="del">
          <pc:chgData name="Wei Li" userId="fae33518c2e5a771" providerId="LiveId" clId="{9F90E46A-48FF-4D7C-962C-6CAEB56ED217}" dt="2024-09-22T03:29:03.046" v="6" actId="47"/>
          <pc:sldLayoutMkLst>
            <pc:docMk/>
            <pc:sldMasterMk cId="3924301890" sldId="2147484795"/>
            <pc:sldLayoutMk cId="304586828" sldId="2147484805"/>
          </pc:sldLayoutMkLst>
        </pc:sldLayoutChg>
        <pc:sldLayoutChg chg="del">
          <pc:chgData name="Wei Li" userId="fae33518c2e5a771" providerId="LiveId" clId="{9F90E46A-48FF-4D7C-962C-6CAEB56ED217}" dt="2024-09-22T03:29:03.046" v="6" actId="47"/>
          <pc:sldLayoutMkLst>
            <pc:docMk/>
            <pc:sldMasterMk cId="3924301890" sldId="2147484795"/>
            <pc:sldLayoutMk cId="3327658923" sldId="2147484806"/>
          </pc:sldLayoutMkLst>
        </pc:sldLayoutChg>
      </pc:sldMasterChg>
      <pc:sldMasterChg chg="del delSldLayout">
        <pc:chgData name="Wei Li" userId="fae33518c2e5a771" providerId="LiveId" clId="{9F90E46A-48FF-4D7C-962C-6CAEB56ED217}" dt="2024-09-22T03:25:24.699" v="0" actId="47"/>
        <pc:sldMasterMkLst>
          <pc:docMk/>
          <pc:sldMasterMk cId="1657588526" sldId="2147484807"/>
        </pc:sldMasterMkLst>
        <pc:sldLayoutChg chg="del">
          <pc:chgData name="Wei Li" userId="fae33518c2e5a771" providerId="LiveId" clId="{9F90E46A-48FF-4D7C-962C-6CAEB56ED217}" dt="2024-09-22T03:25:24.699" v="0" actId="47"/>
          <pc:sldLayoutMkLst>
            <pc:docMk/>
            <pc:sldMasterMk cId="1657588526" sldId="2147484807"/>
            <pc:sldLayoutMk cId="3700269953" sldId="2147484808"/>
          </pc:sldLayoutMkLst>
        </pc:sldLayoutChg>
        <pc:sldLayoutChg chg="del">
          <pc:chgData name="Wei Li" userId="fae33518c2e5a771" providerId="LiveId" clId="{9F90E46A-48FF-4D7C-962C-6CAEB56ED217}" dt="2024-09-22T03:25:24.699" v="0" actId="47"/>
          <pc:sldLayoutMkLst>
            <pc:docMk/>
            <pc:sldMasterMk cId="1657588526" sldId="2147484807"/>
            <pc:sldLayoutMk cId="53089137" sldId="2147484809"/>
          </pc:sldLayoutMkLst>
        </pc:sldLayoutChg>
        <pc:sldLayoutChg chg="del">
          <pc:chgData name="Wei Li" userId="fae33518c2e5a771" providerId="LiveId" clId="{9F90E46A-48FF-4D7C-962C-6CAEB56ED217}" dt="2024-09-22T03:25:24.699" v="0" actId="47"/>
          <pc:sldLayoutMkLst>
            <pc:docMk/>
            <pc:sldMasterMk cId="1657588526" sldId="2147484807"/>
            <pc:sldLayoutMk cId="3727357590" sldId="2147484810"/>
          </pc:sldLayoutMkLst>
        </pc:sldLayoutChg>
        <pc:sldLayoutChg chg="del">
          <pc:chgData name="Wei Li" userId="fae33518c2e5a771" providerId="LiveId" clId="{9F90E46A-48FF-4D7C-962C-6CAEB56ED217}" dt="2024-09-22T03:25:24.699" v="0" actId="47"/>
          <pc:sldLayoutMkLst>
            <pc:docMk/>
            <pc:sldMasterMk cId="1657588526" sldId="2147484807"/>
            <pc:sldLayoutMk cId="34578703" sldId="2147484811"/>
          </pc:sldLayoutMkLst>
        </pc:sldLayoutChg>
        <pc:sldLayoutChg chg="del">
          <pc:chgData name="Wei Li" userId="fae33518c2e5a771" providerId="LiveId" clId="{9F90E46A-48FF-4D7C-962C-6CAEB56ED217}" dt="2024-09-22T03:25:24.699" v="0" actId="47"/>
          <pc:sldLayoutMkLst>
            <pc:docMk/>
            <pc:sldMasterMk cId="1657588526" sldId="2147484807"/>
            <pc:sldLayoutMk cId="981172149" sldId="2147484812"/>
          </pc:sldLayoutMkLst>
        </pc:sldLayoutChg>
        <pc:sldLayoutChg chg="del">
          <pc:chgData name="Wei Li" userId="fae33518c2e5a771" providerId="LiveId" clId="{9F90E46A-48FF-4D7C-962C-6CAEB56ED217}" dt="2024-09-22T03:25:24.699" v="0" actId="47"/>
          <pc:sldLayoutMkLst>
            <pc:docMk/>
            <pc:sldMasterMk cId="1657588526" sldId="2147484807"/>
            <pc:sldLayoutMk cId="2308498558" sldId="2147484813"/>
          </pc:sldLayoutMkLst>
        </pc:sldLayoutChg>
        <pc:sldLayoutChg chg="del">
          <pc:chgData name="Wei Li" userId="fae33518c2e5a771" providerId="LiveId" clId="{9F90E46A-48FF-4D7C-962C-6CAEB56ED217}" dt="2024-09-22T03:25:24.699" v="0" actId="47"/>
          <pc:sldLayoutMkLst>
            <pc:docMk/>
            <pc:sldMasterMk cId="1657588526" sldId="2147484807"/>
            <pc:sldLayoutMk cId="3674577017" sldId="2147484814"/>
          </pc:sldLayoutMkLst>
        </pc:sldLayoutChg>
        <pc:sldLayoutChg chg="del">
          <pc:chgData name="Wei Li" userId="fae33518c2e5a771" providerId="LiveId" clId="{9F90E46A-48FF-4D7C-962C-6CAEB56ED217}" dt="2024-09-22T03:25:24.699" v="0" actId="47"/>
          <pc:sldLayoutMkLst>
            <pc:docMk/>
            <pc:sldMasterMk cId="1657588526" sldId="2147484807"/>
            <pc:sldLayoutMk cId="2735734078" sldId="2147484815"/>
          </pc:sldLayoutMkLst>
        </pc:sldLayoutChg>
        <pc:sldLayoutChg chg="del">
          <pc:chgData name="Wei Li" userId="fae33518c2e5a771" providerId="LiveId" clId="{9F90E46A-48FF-4D7C-962C-6CAEB56ED217}" dt="2024-09-22T03:25:24.699" v="0" actId="47"/>
          <pc:sldLayoutMkLst>
            <pc:docMk/>
            <pc:sldMasterMk cId="1657588526" sldId="2147484807"/>
            <pc:sldLayoutMk cId="1115234433" sldId="2147484816"/>
          </pc:sldLayoutMkLst>
        </pc:sldLayoutChg>
        <pc:sldLayoutChg chg="del">
          <pc:chgData name="Wei Li" userId="fae33518c2e5a771" providerId="LiveId" clId="{9F90E46A-48FF-4D7C-962C-6CAEB56ED217}" dt="2024-09-22T03:25:24.699" v="0" actId="47"/>
          <pc:sldLayoutMkLst>
            <pc:docMk/>
            <pc:sldMasterMk cId="1657588526" sldId="2147484807"/>
            <pc:sldLayoutMk cId="2387903382" sldId="2147484817"/>
          </pc:sldLayoutMkLst>
        </pc:sldLayoutChg>
        <pc:sldLayoutChg chg="del">
          <pc:chgData name="Wei Li" userId="fae33518c2e5a771" providerId="LiveId" clId="{9F90E46A-48FF-4D7C-962C-6CAEB56ED217}" dt="2024-09-22T03:25:24.699" v="0" actId="47"/>
          <pc:sldLayoutMkLst>
            <pc:docMk/>
            <pc:sldMasterMk cId="1657588526" sldId="2147484807"/>
            <pc:sldLayoutMk cId="3968027979" sldId="2147484818"/>
          </pc:sldLayoutMkLst>
        </pc:sldLayoutChg>
      </pc:sldMasterChg>
    </pc:docChg>
  </pc:docChgLst>
  <pc:docChgLst>
    <pc:chgData name="Wei Li" userId="fae33518c2e5a771" providerId="LiveId" clId="{02F478B9-D74A-4C94-B4F5-05113938DE46}"/>
    <pc:docChg chg="undo custSel delSld modSld delMainMaster">
      <pc:chgData name="Wei Li" userId="fae33518c2e5a771" providerId="LiveId" clId="{02F478B9-D74A-4C94-B4F5-05113938DE46}" dt="2024-01-07T03:14:00.045" v="96" actId="20577"/>
      <pc:docMkLst>
        <pc:docMk/>
      </pc:docMkLst>
      <pc:sldChg chg="del">
        <pc:chgData name="Wei Li" userId="fae33518c2e5a771" providerId="LiveId" clId="{02F478B9-D74A-4C94-B4F5-05113938DE46}" dt="2024-01-07T02:42:14.857" v="19" actId="2696"/>
        <pc:sldMkLst>
          <pc:docMk/>
          <pc:sldMk cId="2977915630" sldId="270"/>
        </pc:sldMkLst>
      </pc:sldChg>
      <pc:sldChg chg="del">
        <pc:chgData name="Wei Li" userId="fae33518c2e5a771" providerId="LiveId" clId="{02F478B9-D74A-4C94-B4F5-05113938DE46}" dt="2024-01-07T02:48:48.060" v="22" actId="47"/>
        <pc:sldMkLst>
          <pc:docMk/>
          <pc:sldMk cId="3185611366" sldId="271"/>
        </pc:sldMkLst>
      </pc:sldChg>
      <pc:sldChg chg="modSp mod">
        <pc:chgData name="Wei Li" userId="fae33518c2e5a771" providerId="LiveId" clId="{02F478B9-D74A-4C94-B4F5-05113938DE46}" dt="2024-01-07T03:10:37.552" v="33" actId="122"/>
        <pc:sldMkLst>
          <pc:docMk/>
          <pc:sldMk cId="1095009189" sldId="273"/>
        </pc:sldMkLst>
        <pc:spChg chg="mod">
          <ac:chgData name="Wei Li" userId="fae33518c2e5a771" providerId="LiveId" clId="{02F478B9-D74A-4C94-B4F5-05113938DE46}" dt="2024-01-07T03:10:37.552" v="33" actId="122"/>
          <ac:spMkLst>
            <pc:docMk/>
            <pc:sldMk cId="1095009189" sldId="273"/>
            <ac:spMk id="5" creationId="{A3ED9C97-F267-DE60-41C6-4247C4FF8198}"/>
          </ac:spMkLst>
        </pc:spChg>
      </pc:sldChg>
      <pc:sldChg chg="del">
        <pc:chgData name="Wei Li" userId="fae33518c2e5a771" providerId="LiveId" clId="{02F478B9-D74A-4C94-B4F5-05113938DE46}" dt="2024-01-07T02:40:17.190" v="13" actId="47"/>
        <pc:sldMkLst>
          <pc:docMk/>
          <pc:sldMk cId="2222512260" sldId="282"/>
        </pc:sldMkLst>
      </pc:sldChg>
      <pc:sldChg chg="del">
        <pc:chgData name="Wei Li" userId="fae33518c2e5a771" providerId="LiveId" clId="{02F478B9-D74A-4C94-B4F5-05113938DE46}" dt="2024-01-07T02:40:17.190" v="13" actId="47"/>
        <pc:sldMkLst>
          <pc:docMk/>
          <pc:sldMk cId="2137529745" sldId="283"/>
        </pc:sldMkLst>
      </pc:sldChg>
      <pc:sldChg chg="del">
        <pc:chgData name="Wei Li" userId="fae33518c2e5a771" providerId="LiveId" clId="{02F478B9-D74A-4C94-B4F5-05113938DE46}" dt="2024-01-07T02:40:17.190" v="13" actId="47"/>
        <pc:sldMkLst>
          <pc:docMk/>
          <pc:sldMk cId="3232776956" sldId="284"/>
        </pc:sldMkLst>
      </pc:sldChg>
      <pc:sldChg chg="del">
        <pc:chgData name="Wei Li" userId="fae33518c2e5a771" providerId="LiveId" clId="{02F478B9-D74A-4C94-B4F5-05113938DE46}" dt="2024-01-07T02:40:17.190" v="13" actId="47"/>
        <pc:sldMkLst>
          <pc:docMk/>
          <pc:sldMk cId="281832354" sldId="285"/>
        </pc:sldMkLst>
      </pc:sldChg>
      <pc:sldChg chg="del">
        <pc:chgData name="Wei Li" userId="fae33518c2e5a771" providerId="LiveId" clId="{02F478B9-D74A-4C94-B4F5-05113938DE46}" dt="2024-01-07T02:40:17.190" v="13" actId="47"/>
        <pc:sldMkLst>
          <pc:docMk/>
          <pc:sldMk cId="1767831390" sldId="286"/>
        </pc:sldMkLst>
      </pc:sldChg>
      <pc:sldChg chg="del">
        <pc:chgData name="Wei Li" userId="fae33518c2e5a771" providerId="LiveId" clId="{02F478B9-D74A-4C94-B4F5-05113938DE46}" dt="2024-01-07T02:40:17.190" v="13" actId="47"/>
        <pc:sldMkLst>
          <pc:docMk/>
          <pc:sldMk cId="1724627035" sldId="287"/>
        </pc:sldMkLst>
      </pc:sldChg>
      <pc:sldChg chg="del">
        <pc:chgData name="Wei Li" userId="fae33518c2e5a771" providerId="LiveId" clId="{02F478B9-D74A-4C94-B4F5-05113938DE46}" dt="2024-01-07T02:40:17.190" v="13" actId="47"/>
        <pc:sldMkLst>
          <pc:docMk/>
          <pc:sldMk cId="1330324670" sldId="289"/>
        </pc:sldMkLst>
      </pc:sldChg>
      <pc:sldChg chg="del">
        <pc:chgData name="Wei Li" userId="fae33518c2e5a771" providerId="LiveId" clId="{02F478B9-D74A-4C94-B4F5-05113938DE46}" dt="2024-01-07T02:40:17.190" v="13" actId="47"/>
        <pc:sldMkLst>
          <pc:docMk/>
          <pc:sldMk cId="2852578393" sldId="290"/>
        </pc:sldMkLst>
      </pc:sldChg>
      <pc:sldChg chg="del">
        <pc:chgData name="Wei Li" userId="fae33518c2e5a771" providerId="LiveId" clId="{02F478B9-D74A-4C94-B4F5-05113938DE46}" dt="2024-01-07T02:41:01.091" v="17" actId="47"/>
        <pc:sldMkLst>
          <pc:docMk/>
          <pc:sldMk cId="1195371506" sldId="367"/>
        </pc:sldMkLst>
      </pc:sldChg>
      <pc:sldChg chg="del">
        <pc:chgData name="Wei Li" userId="fae33518c2e5a771" providerId="LiveId" clId="{02F478B9-D74A-4C94-B4F5-05113938DE46}" dt="2024-01-07T02:41:01.091" v="17" actId="47"/>
        <pc:sldMkLst>
          <pc:docMk/>
          <pc:sldMk cId="2388626012" sldId="368"/>
        </pc:sldMkLst>
      </pc:sldChg>
      <pc:sldChg chg="del">
        <pc:chgData name="Wei Li" userId="fae33518c2e5a771" providerId="LiveId" clId="{02F478B9-D74A-4C94-B4F5-05113938DE46}" dt="2024-01-07T02:41:01.091" v="17" actId="47"/>
        <pc:sldMkLst>
          <pc:docMk/>
          <pc:sldMk cId="0" sldId="370"/>
        </pc:sldMkLst>
      </pc:sldChg>
      <pc:sldChg chg="del">
        <pc:chgData name="Wei Li" userId="fae33518c2e5a771" providerId="LiveId" clId="{02F478B9-D74A-4C94-B4F5-05113938DE46}" dt="2024-01-07T02:41:01.091" v="17" actId="47"/>
        <pc:sldMkLst>
          <pc:docMk/>
          <pc:sldMk cId="0" sldId="371"/>
        </pc:sldMkLst>
      </pc:sldChg>
      <pc:sldChg chg="del">
        <pc:chgData name="Wei Li" userId="fae33518c2e5a771" providerId="LiveId" clId="{02F478B9-D74A-4C94-B4F5-05113938DE46}" dt="2024-01-07T02:41:01.091" v="17" actId="47"/>
        <pc:sldMkLst>
          <pc:docMk/>
          <pc:sldMk cId="0" sldId="372"/>
        </pc:sldMkLst>
      </pc:sldChg>
      <pc:sldChg chg="del">
        <pc:chgData name="Wei Li" userId="fae33518c2e5a771" providerId="LiveId" clId="{02F478B9-D74A-4C94-B4F5-05113938DE46}" dt="2024-01-07T02:41:01.091" v="17" actId="47"/>
        <pc:sldMkLst>
          <pc:docMk/>
          <pc:sldMk cId="0" sldId="373"/>
        </pc:sldMkLst>
      </pc:sldChg>
      <pc:sldChg chg="del">
        <pc:chgData name="Wei Li" userId="fae33518c2e5a771" providerId="LiveId" clId="{02F478B9-D74A-4C94-B4F5-05113938DE46}" dt="2024-01-07T02:41:01.091" v="17" actId="47"/>
        <pc:sldMkLst>
          <pc:docMk/>
          <pc:sldMk cId="0" sldId="374"/>
        </pc:sldMkLst>
      </pc:sldChg>
      <pc:sldChg chg="del">
        <pc:chgData name="Wei Li" userId="fae33518c2e5a771" providerId="LiveId" clId="{02F478B9-D74A-4C94-B4F5-05113938DE46}" dt="2024-01-07T02:41:01.091" v="17" actId="47"/>
        <pc:sldMkLst>
          <pc:docMk/>
          <pc:sldMk cId="2058151511" sldId="375"/>
        </pc:sldMkLst>
      </pc:sldChg>
      <pc:sldChg chg="del">
        <pc:chgData name="Wei Li" userId="fae33518c2e5a771" providerId="LiveId" clId="{02F478B9-D74A-4C94-B4F5-05113938DE46}" dt="2024-01-07T02:40:40.248" v="15" actId="47"/>
        <pc:sldMkLst>
          <pc:docMk/>
          <pc:sldMk cId="628451326" sldId="584"/>
        </pc:sldMkLst>
      </pc:sldChg>
      <pc:sldChg chg="del">
        <pc:chgData name="Wei Li" userId="fae33518c2e5a771" providerId="LiveId" clId="{02F478B9-D74A-4C94-B4F5-05113938DE46}" dt="2024-01-07T02:42:01.491" v="18" actId="47"/>
        <pc:sldMkLst>
          <pc:docMk/>
          <pc:sldMk cId="2105565174" sldId="585"/>
        </pc:sldMkLst>
      </pc:sldChg>
      <pc:sldChg chg="del">
        <pc:chgData name="Wei Li" userId="fae33518c2e5a771" providerId="LiveId" clId="{02F478B9-D74A-4C94-B4F5-05113938DE46}" dt="2024-01-07T02:42:01.491" v="18" actId="47"/>
        <pc:sldMkLst>
          <pc:docMk/>
          <pc:sldMk cId="3167571595" sldId="586"/>
        </pc:sldMkLst>
      </pc:sldChg>
      <pc:sldChg chg="del">
        <pc:chgData name="Wei Li" userId="fae33518c2e5a771" providerId="LiveId" clId="{02F478B9-D74A-4C94-B4F5-05113938DE46}" dt="2024-01-07T02:40:40.248" v="15" actId="47"/>
        <pc:sldMkLst>
          <pc:docMk/>
          <pc:sldMk cId="3955251135" sldId="587"/>
        </pc:sldMkLst>
      </pc:sldChg>
      <pc:sldChg chg="del">
        <pc:chgData name="Wei Li" userId="fae33518c2e5a771" providerId="LiveId" clId="{02F478B9-D74A-4C94-B4F5-05113938DE46}" dt="2024-01-07T02:40:40.248" v="15" actId="47"/>
        <pc:sldMkLst>
          <pc:docMk/>
          <pc:sldMk cId="718765077" sldId="588"/>
        </pc:sldMkLst>
      </pc:sldChg>
      <pc:sldChg chg="del">
        <pc:chgData name="Wei Li" userId="fae33518c2e5a771" providerId="LiveId" clId="{02F478B9-D74A-4C94-B4F5-05113938DE46}" dt="2024-01-07T02:40:40.248" v="15" actId="47"/>
        <pc:sldMkLst>
          <pc:docMk/>
          <pc:sldMk cId="475995483" sldId="590"/>
        </pc:sldMkLst>
      </pc:sldChg>
      <pc:sldChg chg="del">
        <pc:chgData name="Wei Li" userId="fae33518c2e5a771" providerId="LiveId" clId="{02F478B9-D74A-4C94-B4F5-05113938DE46}" dt="2024-01-07T02:40:40.248" v="15" actId="47"/>
        <pc:sldMkLst>
          <pc:docMk/>
          <pc:sldMk cId="1639027986" sldId="591"/>
        </pc:sldMkLst>
      </pc:sldChg>
      <pc:sldChg chg="del">
        <pc:chgData name="Wei Li" userId="fae33518c2e5a771" providerId="LiveId" clId="{02F478B9-D74A-4C94-B4F5-05113938DE46}" dt="2024-01-07T02:40:40.248" v="15" actId="47"/>
        <pc:sldMkLst>
          <pc:docMk/>
          <pc:sldMk cId="3375016331" sldId="593"/>
        </pc:sldMkLst>
      </pc:sldChg>
      <pc:sldChg chg="del">
        <pc:chgData name="Wei Li" userId="fae33518c2e5a771" providerId="LiveId" clId="{02F478B9-D74A-4C94-B4F5-05113938DE46}" dt="2024-01-07T02:40:42.790" v="16" actId="47"/>
        <pc:sldMkLst>
          <pc:docMk/>
          <pc:sldMk cId="3625117751" sldId="594"/>
        </pc:sldMkLst>
      </pc:sldChg>
      <pc:sldChg chg="del">
        <pc:chgData name="Wei Li" userId="fae33518c2e5a771" providerId="LiveId" clId="{02F478B9-D74A-4C94-B4F5-05113938DE46}" dt="2024-01-07T02:42:01.491" v="18" actId="47"/>
        <pc:sldMkLst>
          <pc:docMk/>
          <pc:sldMk cId="1578939241" sldId="599"/>
        </pc:sldMkLst>
      </pc:sldChg>
      <pc:sldChg chg="del">
        <pc:chgData name="Wei Li" userId="fae33518c2e5a771" providerId="LiveId" clId="{02F478B9-D74A-4C94-B4F5-05113938DE46}" dt="2024-01-07T02:42:01.491" v="18" actId="47"/>
        <pc:sldMkLst>
          <pc:docMk/>
          <pc:sldMk cId="3501580723" sldId="600"/>
        </pc:sldMkLst>
      </pc:sldChg>
      <pc:sldChg chg="del">
        <pc:chgData name="Wei Li" userId="fae33518c2e5a771" providerId="LiveId" clId="{02F478B9-D74A-4C94-B4F5-05113938DE46}" dt="2024-01-07T02:42:01.491" v="18" actId="47"/>
        <pc:sldMkLst>
          <pc:docMk/>
          <pc:sldMk cId="1320129919" sldId="602"/>
        </pc:sldMkLst>
      </pc:sldChg>
      <pc:sldChg chg="del">
        <pc:chgData name="Wei Li" userId="fae33518c2e5a771" providerId="LiveId" clId="{02F478B9-D74A-4C94-B4F5-05113938DE46}" dt="2024-01-07T02:42:01.491" v="18" actId="47"/>
        <pc:sldMkLst>
          <pc:docMk/>
          <pc:sldMk cId="982900318" sldId="606"/>
        </pc:sldMkLst>
      </pc:sldChg>
      <pc:sldChg chg="del">
        <pc:chgData name="Wei Li" userId="fae33518c2e5a771" providerId="LiveId" clId="{02F478B9-D74A-4C94-B4F5-05113938DE46}" dt="2024-01-07T02:42:01.491" v="18" actId="47"/>
        <pc:sldMkLst>
          <pc:docMk/>
          <pc:sldMk cId="1670163330" sldId="612"/>
        </pc:sldMkLst>
      </pc:sldChg>
      <pc:sldChg chg="del">
        <pc:chgData name="Wei Li" userId="fae33518c2e5a771" providerId="LiveId" clId="{02F478B9-D74A-4C94-B4F5-05113938DE46}" dt="2024-01-07T02:42:01.491" v="18" actId="47"/>
        <pc:sldMkLst>
          <pc:docMk/>
          <pc:sldMk cId="3206886519" sldId="613"/>
        </pc:sldMkLst>
      </pc:sldChg>
      <pc:sldChg chg="del">
        <pc:chgData name="Wei Li" userId="fae33518c2e5a771" providerId="LiveId" clId="{02F478B9-D74A-4C94-B4F5-05113938DE46}" dt="2024-01-07T02:42:01.491" v="18" actId="47"/>
        <pc:sldMkLst>
          <pc:docMk/>
          <pc:sldMk cId="3067891484" sldId="615"/>
        </pc:sldMkLst>
      </pc:sldChg>
      <pc:sldChg chg="del">
        <pc:chgData name="Wei Li" userId="fae33518c2e5a771" providerId="LiveId" clId="{02F478B9-D74A-4C94-B4F5-05113938DE46}" dt="2024-01-07T02:42:01.491" v="18" actId="47"/>
        <pc:sldMkLst>
          <pc:docMk/>
          <pc:sldMk cId="4028865134" sldId="617"/>
        </pc:sldMkLst>
      </pc:sldChg>
      <pc:sldChg chg="del">
        <pc:chgData name="Wei Li" userId="fae33518c2e5a771" providerId="LiveId" clId="{02F478B9-D74A-4C94-B4F5-05113938DE46}" dt="2024-01-07T02:42:01.491" v="18" actId="47"/>
        <pc:sldMkLst>
          <pc:docMk/>
          <pc:sldMk cId="4180309733" sldId="618"/>
        </pc:sldMkLst>
      </pc:sldChg>
      <pc:sldChg chg="del">
        <pc:chgData name="Wei Li" userId="fae33518c2e5a771" providerId="LiveId" clId="{02F478B9-D74A-4C94-B4F5-05113938DE46}" dt="2024-01-07T02:42:01.491" v="18" actId="47"/>
        <pc:sldMkLst>
          <pc:docMk/>
          <pc:sldMk cId="2485727046" sldId="620"/>
        </pc:sldMkLst>
      </pc:sldChg>
      <pc:sldChg chg="del">
        <pc:chgData name="Wei Li" userId="fae33518c2e5a771" providerId="LiveId" clId="{02F478B9-D74A-4C94-B4F5-05113938DE46}" dt="2024-01-07T02:42:01.491" v="18" actId="47"/>
        <pc:sldMkLst>
          <pc:docMk/>
          <pc:sldMk cId="2630676844" sldId="621"/>
        </pc:sldMkLst>
      </pc:sldChg>
      <pc:sldChg chg="del">
        <pc:chgData name="Wei Li" userId="fae33518c2e5a771" providerId="LiveId" clId="{02F478B9-D74A-4C94-B4F5-05113938DE46}" dt="2024-01-07T02:42:01.491" v="18" actId="47"/>
        <pc:sldMkLst>
          <pc:docMk/>
          <pc:sldMk cId="3931406828" sldId="622"/>
        </pc:sldMkLst>
      </pc:sldChg>
      <pc:sldChg chg="del">
        <pc:chgData name="Wei Li" userId="fae33518c2e5a771" providerId="LiveId" clId="{02F478B9-D74A-4C94-B4F5-05113938DE46}" dt="2024-01-07T02:42:01.491" v="18" actId="47"/>
        <pc:sldMkLst>
          <pc:docMk/>
          <pc:sldMk cId="1565972069" sldId="623"/>
        </pc:sldMkLst>
      </pc:sldChg>
      <pc:sldChg chg="del">
        <pc:chgData name="Wei Li" userId="fae33518c2e5a771" providerId="LiveId" clId="{02F478B9-D74A-4C94-B4F5-05113938DE46}" dt="2024-01-07T02:42:01.491" v="18" actId="47"/>
        <pc:sldMkLst>
          <pc:docMk/>
          <pc:sldMk cId="3103407985" sldId="627"/>
        </pc:sldMkLst>
      </pc:sldChg>
      <pc:sldChg chg="del">
        <pc:chgData name="Wei Li" userId="fae33518c2e5a771" providerId="LiveId" clId="{02F478B9-D74A-4C94-B4F5-05113938DE46}" dt="2024-01-07T02:42:01.491" v="18" actId="47"/>
        <pc:sldMkLst>
          <pc:docMk/>
          <pc:sldMk cId="681890310" sldId="628"/>
        </pc:sldMkLst>
      </pc:sldChg>
      <pc:sldChg chg="del">
        <pc:chgData name="Wei Li" userId="fae33518c2e5a771" providerId="LiveId" clId="{02F478B9-D74A-4C94-B4F5-05113938DE46}" dt="2024-01-07T02:42:01.491" v="18" actId="47"/>
        <pc:sldMkLst>
          <pc:docMk/>
          <pc:sldMk cId="3264597081" sldId="629"/>
        </pc:sldMkLst>
      </pc:sldChg>
      <pc:sldChg chg="del">
        <pc:chgData name="Wei Li" userId="fae33518c2e5a771" providerId="LiveId" clId="{02F478B9-D74A-4C94-B4F5-05113938DE46}" dt="2024-01-07T02:42:01.491" v="18" actId="47"/>
        <pc:sldMkLst>
          <pc:docMk/>
          <pc:sldMk cId="364627977" sldId="635"/>
        </pc:sldMkLst>
      </pc:sldChg>
      <pc:sldChg chg="del">
        <pc:chgData name="Wei Li" userId="fae33518c2e5a771" providerId="LiveId" clId="{02F478B9-D74A-4C94-B4F5-05113938DE46}" dt="2024-01-07T02:42:01.491" v="18" actId="47"/>
        <pc:sldMkLst>
          <pc:docMk/>
          <pc:sldMk cId="2322911972" sldId="637"/>
        </pc:sldMkLst>
      </pc:sldChg>
      <pc:sldChg chg="del">
        <pc:chgData name="Wei Li" userId="fae33518c2e5a771" providerId="LiveId" clId="{02F478B9-D74A-4C94-B4F5-05113938DE46}" dt="2024-01-07T02:42:01.491" v="18" actId="47"/>
        <pc:sldMkLst>
          <pc:docMk/>
          <pc:sldMk cId="538777830" sldId="640"/>
        </pc:sldMkLst>
      </pc:sldChg>
      <pc:sldChg chg="del">
        <pc:chgData name="Wei Li" userId="fae33518c2e5a771" providerId="LiveId" clId="{02F478B9-D74A-4C94-B4F5-05113938DE46}" dt="2024-01-07T02:42:01.491" v="18" actId="47"/>
        <pc:sldMkLst>
          <pc:docMk/>
          <pc:sldMk cId="0" sldId="642"/>
        </pc:sldMkLst>
      </pc:sldChg>
      <pc:sldChg chg="del">
        <pc:chgData name="Wei Li" userId="fae33518c2e5a771" providerId="LiveId" clId="{02F478B9-D74A-4C94-B4F5-05113938DE46}" dt="2024-01-07T02:40:17.190" v="13" actId="47"/>
        <pc:sldMkLst>
          <pc:docMk/>
          <pc:sldMk cId="2032839271" sldId="643"/>
        </pc:sldMkLst>
      </pc:sldChg>
      <pc:sldChg chg="del">
        <pc:chgData name="Wei Li" userId="fae33518c2e5a771" providerId="LiveId" clId="{02F478B9-D74A-4C94-B4F5-05113938DE46}" dt="2024-01-07T02:40:17.190" v="13" actId="47"/>
        <pc:sldMkLst>
          <pc:docMk/>
          <pc:sldMk cId="1658588078" sldId="644"/>
        </pc:sldMkLst>
      </pc:sldChg>
      <pc:sldChg chg="del">
        <pc:chgData name="Wei Li" userId="fae33518c2e5a771" providerId="LiveId" clId="{02F478B9-D74A-4C94-B4F5-05113938DE46}" dt="2024-01-07T02:40:17.190" v="13" actId="47"/>
        <pc:sldMkLst>
          <pc:docMk/>
          <pc:sldMk cId="1638293677" sldId="645"/>
        </pc:sldMkLst>
      </pc:sldChg>
      <pc:sldChg chg="del">
        <pc:chgData name="Wei Li" userId="fae33518c2e5a771" providerId="LiveId" clId="{02F478B9-D74A-4C94-B4F5-05113938DE46}" dt="2024-01-07T02:40:17.190" v="13" actId="47"/>
        <pc:sldMkLst>
          <pc:docMk/>
          <pc:sldMk cId="1297915793" sldId="646"/>
        </pc:sldMkLst>
      </pc:sldChg>
      <pc:sldChg chg="del">
        <pc:chgData name="Wei Li" userId="fae33518c2e5a771" providerId="LiveId" clId="{02F478B9-D74A-4C94-B4F5-05113938DE46}" dt="2024-01-07T02:40:17.190" v="13" actId="47"/>
        <pc:sldMkLst>
          <pc:docMk/>
          <pc:sldMk cId="3105446818" sldId="647"/>
        </pc:sldMkLst>
      </pc:sldChg>
      <pc:sldChg chg="del">
        <pc:chgData name="Wei Li" userId="fae33518c2e5a771" providerId="LiveId" clId="{02F478B9-D74A-4C94-B4F5-05113938DE46}" dt="2024-01-07T02:40:17.190" v="13" actId="47"/>
        <pc:sldMkLst>
          <pc:docMk/>
          <pc:sldMk cId="1260722172" sldId="648"/>
        </pc:sldMkLst>
      </pc:sldChg>
      <pc:sldChg chg="del">
        <pc:chgData name="Wei Li" userId="fae33518c2e5a771" providerId="LiveId" clId="{02F478B9-D74A-4C94-B4F5-05113938DE46}" dt="2024-01-07T02:40:17.190" v="13" actId="47"/>
        <pc:sldMkLst>
          <pc:docMk/>
          <pc:sldMk cId="279788265" sldId="1019"/>
        </pc:sldMkLst>
      </pc:sldChg>
      <pc:sldChg chg="del">
        <pc:chgData name="Wei Li" userId="fae33518c2e5a771" providerId="LiveId" clId="{02F478B9-D74A-4C94-B4F5-05113938DE46}" dt="2024-01-07T02:40:17.190" v="13" actId="47"/>
        <pc:sldMkLst>
          <pc:docMk/>
          <pc:sldMk cId="232953578" sldId="1020"/>
        </pc:sldMkLst>
      </pc:sldChg>
      <pc:sldChg chg="del">
        <pc:chgData name="Wei Li" userId="fae33518c2e5a771" providerId="LiveId" clId="{02F478B9-D74A-4C94-B4F5-05113938DE46}" dt="2024-01-07T02:40:17.190" v="13" actId="47"/>
        <pc:sldMkLst>
          <pc:docMk/>
          <pc:sldMk cId="1240590940" sldId="1021"/>
        </pc:sldMkLst>
      </pc:sldChg>
      <pc:sldChg chg="del">
        <pc:chgData name="Wei Li" userId="fae33518c2e5a771" providerId="LiveId" clId="{02F478B9-D74A-4C94-B4F5-05113938DE46}" dt="2024-01-07T02:40:17.190" v="13" actId="47"/>
        <pc:sldMkLst>
          <pc:docMk/>
          <pc:sldMk cId="555876138" sldId="1022"/>
        </pc:sldMkLst>
      </pc:sldChg>
      <pc:sldChg chg="del">
        <pc:chgData name="Wei Li" userId="fae33518c2e5a771" providerId="LiveId" clId="{02F478B9-D74A-4C94-B4F5-05113938DE46}" dt="2024-01-07T02:40:17.190" v="13" actId="47"/>
        <pc:sldMkLst>
          <pc:docMk/>
          <pc:sldMk cId="1959685761" sldId="1023"/>
        </pc:sldMkLst>
      </pc:sldChg>
      <pc:sldChg chg="del">
        <pc:chgData name="Wei Li" userId="fae33518c2e5a771" providerId="LiveId" clId="{02F478B9-D74A-4C94-B4F5-05113938DE46}" dt="2024-01-07T02:40:17.190" v="13" actId="47"/>
        <pc:sldMkLst>
          <pc:docMk/>
          <pc:sldMk cId="1665961927" sldId="1024"/>
        </pc:sldMkLst>
      </pc:sldChg>
      <pc:sldChg chg="del">
        <pc:chgData name="Wei Li" userId="fae33518c2e5a771" providerId="LiveId" clId="{02F478B9-D74A-4C94-B4F5-05113938DE46}" dt="2024-01-07T02:40:17.190" v="13" actId="47"/>
        <pc:sldMkLst>
          <pc:docMk/>
          <pc:sldMk cId="4159076522" sldId="1025"/>
        </pc:sldMkLst>
      </pc:sldChg>
      <pc:sldChg chg="del">
        <pc:chgData name="Wei Li" userId="fae33518c2e5a771" providerId="LiveId" clId="{02F478B9-D74A-4C94-B4F5-05113938DE46}" dt="2024-01-07T02:40:17.190" v="13" actId="47"/>
        <pc:sldMkLst>
          <pc:docMk/>
          <pc:sldMk cId="1568854960" sldId="1026"/>
        </pc:sldMkLst>
      </pc:sldChg>
      <pc:sldChg chg="del">
        <pc:chgData name="Wei Li" userId="fae33518c2e5a771" providerId="LiveId" clId="{02F478B9-D74A-4C94-B4F5-05113938DE46}" dt="2024-01-07T02:40:17.190" v="13" actId="47"/>
        <pc:sldMkLst>
          <pc:docMk/>
          <pc:sldMk cId="2583768251" sldId="1027"/>
        </pc:sldMkLst>
      </pc:sldChg>
      <pc:sldChg chg="del">
        <pc:chgData name="Wei Li" userId="fae33518c2e5a771" providerId="LiveId" clId="{02F478B9-D74A-4C94-B4F5-05113938DE46}" dt="2024-01-07T02:40:28.936" v="14" actId="47"/>
        <pc:sldMkLst>
          <pc:docMk/>
          <pc:sldMk cId="1994590001" sldId="1317"/>
        </pc:sldMkLst>
      </pc:sldChg>
      <pc:sldChg chg="del">
        <pc:chgData name="Wei Li" userId="fae33518c2e5a771" providerId="LiveId" clId="{02F478B9-D74A-4C94-B4F5-05113938DE46}" dt="2024-01-07T02:40:28.936" v="14" actId="47"/>
        <pc:sldMkLst>
          <pc:docMk/>
          <pc:sldMk cId="839846157" sldId="1318"/>
        </pc:sldMkLst>
      </pc:sldChg>
      <pc:sldChg chg="del">
        <pc:chgData name="Wei Li" userId="fae33518c2e5a771" providerId="LiveId" clId="{02F478B9-D74A-4C94-B4F5-05113938DE46}" dt="2024-01-07T02:40:28.936" v="14" actId="47"/>
        <pc:sldMkLst>
          <pc:docMk/>
          <pc:sldMk cId="4041933049" sldId="1331"/>
        </pc:sldMkLst>
      </pc:sldChg>
      <pc:sldChg chg="del">
        <pc:chgData name="Wei Li" userId="fae33518c2e5a771" providerId="LiveId" clId="{02F478B9-D74A-4C94-B4F5-05113938DE46}" dt="2024-01-07T02:40:28.936" v="14" actId="47"/>
        <pc:sldMkLst>
          <pc:docMk/>
          <pc:sldMk cId="2777115507" sldId="1332"/>
        </pc:sldMkLst>
      </pc:sldChg>
      <pc:sldChg chg="modSp mod">
        <pc:chgData name="Wei Li" userId="fae33518c2e5a771" providerId="LiveId" clId="{02F478B9-D74A-4C94-B4F5-05113938DE46}" dt="2024-01-07T03:11:41.030" v="43" actId="255"/>
        <pc:sldMkLst>
          <pc:docMk/>
          <pc:sldMk cId="521323180" sldId="3898"/>
        </pc:sldMkLst>
        <pc:spChg chg="mod">
          <ac:chgData name="Wei Li" userId="fae33518c2e5a771" providerId="LiveId" clId="{02F478B9-D74A-4C94-B4F5-05113938DE46}" dt="2024-01-07T03:11:41.030" v="43" actId="255"/>
          <ac:spMkLst>
            <pc:docMk/>
            <pc:sldMk cId="521323180" sldId="3898"/>
            <ac:spMk id="4" creationId="{AB928B3A-8B07-440E-6532-329534C650BA}"/>
          </ac:spMkLst>
        </pc:spChg>
      </pc:sldChg>
      <pc:sldChg chg="modSp mod">
        <pc:chgData name="Wei Li" userId="fae33518c2e5a771" providerId="LiveId" clId="{02F478B9-D74A-4C94-B4F5-05113938DE46}" dt="2024-01-07T03:14:00.045" v="96" actId="20577"/>
        <pc:sldMkLst>
          <pc:docMk/>
          <pc:sldMk cId="1187257088" sldId="3973"/>
        </pc:sldMkLst>
        <pc:spChg chg="mod">
          <ac:chgData name="Wei Li" userId="fae33518c2e5a771" providerId="LiveId" clId="{02F478B9-D74A-4C94-B4F5-05113938DE46}" dt="2024-01-07T03:12:38.014" v="56" actId="20577"/>
          <ac:spMkLst>
            <pc:docMk/>
            <pc:sldMk cId="1187257088" sldId="3973"/>
            <ac:spMk id="4" creationId="{7BE76194-7459-B931-F5F0-8E5FB6B994A3}"/>
          </ac:spMkLst>
        </pc:spChg>
        <pc:spChg chg="mod">
          <ac:chgData name="Wei Li" userId="fae33518c2e5a771" providerId="LiveId" clId="{02F478B9-D74A-4C94-B4F5-05113938DE46}" dt="2024-01-07T03:14:00.045" v="96" actId="20577"/>
          <ac:spMkLst>
            <pc:docMk/>
            <pc:sldMk cId="1187257088" sldId="3973"/>
            <ac:spMk id="6" creationId="{0A21F562-3CFA-3F91-2050-A2391DC02709}"/>
          </ac:spMkLst>
        </pc:spChg>
      </pc:sldChg>
      <pc:sldChg chg="modSp mod">
        <pc:chgData name="Wei Li" userId="fae33518c2e5a771" providerId="LiveId" clId="{02F478B9-D74A-4C94-B4F5-05113938DE46}" dt="2024-01-07T02:37:14.239" v="11"/>
        <pc:sldMkLst>
          <pc:docMk/>
          <pc:sldMk cId="939554979" sldId="3976"/>
        </pc:sldMkLst>
        <pc:spChg chg="mod">
          <ac:chgData name="Wei Li" userId="fae33518c2e5a771" providerId="LiveId" clId="{02F478B9-D74A-4C94-B4F5-05113938DE46}" dt="2024-01-07T02:37:14.239" v="11"/>
          <ac:spMkLst>
            <pc:docMk/>
            <pc:sldMk cId="939554979" sldId="3976"/>
            <ac:spMk id="3" creationId="{89253642-C0DE-7C83-A7A1-3E35788E3CB5}"/>
          </ac:spMkLst>
        </pc:spChg>
      </pc:sldChg>
      <pc:sldChg chg="del">
        <pc:chgData name="Wei Li" userId="fae33518c2e5a771" providerId="LiveId" clId="{02F478B9-D74A-4C94-B4F5-05113938DE46}" dt="2024-01-07T02:37:22.338" v="12" actId="47"/>
        <pc:sldMkLst>
          <pc:docMk/>
          <pc:sldMk cId="1441545845" sldId="4045"/>
        </pc:sldMkLst>
      </pc:sldChg>
      <pc:sldChg chg="modSp mod">
        <pc:chgData name="Wei Li" userId="fae33518c2e5a771" providerId="LiveId" clId="{02F478B9-D74A-4C94-B4F5-05113938DE46}" dt="2024-01-07T03:12:00.256" v="44"/>
        <pc:sldMkLst>
          <pc:docMk/>
          <pc:sldMk cId="1355953003" sldId="5616"/>
        </pc:sldMkLst>
        <pc:spChg chg="mod">
          <ac:chgData name="Wei Li" userId="fae33518c2e5a771" providerId="LiveId" clId="{02F478B9-D74A-4C94-B4F5-05113938DE46}" dt="2024-01-07T03:12:00.256" v="44"/>
          <ac:spMkLst>
            <pc:docMk/>
            <pc:sldMk cId="1355953003" sldId="5616"/>
            <ac:spMk id="4" creationId="{AB928B3A-8B07-440E-6532-329534C650BA}"/>
          </ac:spMkLst>
        </pc:spChg>
      </pc:sldChg>
      <pc:sldChg chg="del">
        <pc:chgData name="Wei Li" userId="fae33518c2e5a771" providerId="LiveId" clId="{02F478B9-D74A-4C94-B4F5-05113938DE46}" dt="2024-01-07T03:11:08.025" v="38" actId="47"/>
        <pc:sldMkLst>
          <pc:docMk/>
          <pc:sldMk cId="4185961323" sldId="5617"/>
        </pc:sldMkLst>
      </pc:sldChg>
      <pc:sldChg chg="del">
        <pc:chgData name="Wei Li" userId="fae33518c2e5a771" providerId="LiveId" clId="{02F478B9-D74A-4C94-B4F5-05113938DE46}" dt="2024-01-07T02:40:17.190" v="13" actId="47"/>
        <pc:sldMkLst>
          <pc:docMk/>
          <pc:sldMk cId="3744112104" sldId="5623"/>
        </pc:sldMkLst>
      </pc:sldChg>
      <pc:sldChg chg="del">
        <pc:chgData name="Wei Li" userId="fae33518c2e5a771" providerId="LiveId" clId="{02F478B9-D74A-4C94-B4F5-05113938DE46}" dt="2024-01-07T03:11:08.025" v="38" actId="47"/>
        <pc:sldMkLst>
          <pc:docMk/>
          <pc:sldMk cId="3066494377" sldId="5624"/>
        </pc:sldMkLst>
      </pc:sldChg>
      <pc:sldChg chg="modSp mod">
        <pc:chgData name="Wei Li" userId="fae33518c2e5a771" providerId="LiveId" clId="{02F478B9-D74A-4C94-B4F5-05113938DE46}" dt="2024-01-07T02:47:45.656" v="21" actId="14100"/>
        <pc:sldMkLst>
          <pc:docMk/>
          <pc:sldMk cId="0" sldId="5628"/>
        </pc:sldMkLst>
        <pc:picChg chg="mod">
          <ac:chgData name="Wei Li" userId="fae33518c2e5a771" providerId="LiveId" clId="{02F478B9-D74A-4C94-B4F5-05113938DE46}" dt="2024-01-07T02:47:45.656" v="21" actId="14100"/>
          <ac:picMkLst>
            <pc:docMk/>
            <pc:sldMk cId="0" sldId="5628"/>
            <ac:picMk id="4" creationId="{00000000-0000-0000-0000-000000000000}"/>
          </ac:picMkLst>
        </pc:picChg>
      </pc:sldChg>
      <pc:sldChg chg="modSp mod">
        <pc:chgData name="Wei Li" userId="fae33518c2e5a771" providerId="LiveId" clId="{02F478B9-D74A-4C94-B4F5-05113938DE46}" dt="2024-01-07T02:51:34.097" v="24" actId="14100"/>
        <pc:sldMkLst>
          <pc:docMk/>
          <pc:sldMk cId="1833093367" sldId="5629"/>
        </pc:sldMkLst>
        <pc:picChg chg="mod">
          <ac:chgData name="Wei Li" userId="fae33518c2e5a771" providerId="LiveId" clId="{02F478B9-D74A-4C94-B4F5-05113938DE46}" dt="2024-01-07T02:51:34.097" v="24" actId="14100"/>
          <ac:picMkLst>
            <pc:docMk/>
            <pc:sldMk cId="1833093367" sldId="5629"/>
            <ac:picMk id="7" creationId="{00000000-0000-0000-0000-000000000000}"/>
          </ac:picMkLst>
        </pc:picChg>
      </pc:sldChg>
      <pc:sldMasterChg chg="del delSldLayout">
        <pc:chgData name="Wei Li" userId="fae33518c2e5a771" providerId="LiveId" clId="{02F478B9-D74A-4C94-B4F5-05113938DE46}" dt="2024-01-07T02:40:17.190" v="13" actId="47"/>
        <pc:sldMasterMkLst>
          <pc:docMk/>
          <pc:sldMasterMk cId="4188046521" sldId="2147483982"/>
        </pc:sldMasterMkLst>
        <pc:sldLayoutChg chg="del">
          <pc:chgData name="Wei Li" userId="fae33518c2e5a771" providerId="LiveId" clId="{02F478B9-D74A-4C94-B4F5-05113938DE46}" dt="2024-01-07T02:40:17.190" v="13" actId="47"/>
          <pc:sldLayoutMkLst>
            <pc:docMk/>
            <pc:sldMasterMk cId="4188046521" sldId="2147483982"/>
            <pc:sldLayoutMk cId="1595849464" sldId="2147483983"/>
          </pc:sldLayoutMkLst>
        </pc:sldLayoutChg>
        <pc:sldLayoutChg chg="del">
          <pc:chgData name="Wei Li" userId="fae33518c2e5a771" providerId="LiveId" clId="{02F478B9-D74A-4C94-B4F5-05113938DE46}" dt="2024-01-07T02:40:17.190" v="13" actId="47"/>
          <pc:sldLayoutMkLst>
            <pc:docMk/>
            <pc:sldMasterMk cId="4188046521" sldId="2147483982"/>
            <pc:sldLayoutMk cId="1807604513" sldId="2147483984"/>
          </pc:sldLayoutMkLst>
        </pc:sldLayoutChg>
        <pc:sldLayoutChg chg="del">
          <pc:chgData name="Wei Li" userId="fae33518c2e5a771" providerId="LiveId" clId="{02F478B9-D74A-4C94-B4F5-05113938DE46}" dt="2024-01-07T02:40:17.190" v="13" actId="47"/>
          <pc:sldLayoutMkLst>
            <pc:docMk/>
            <pc:sldMasterMk cId="4188046521" sldId="2147483982"/>
            <pc:sldLayoutMk cId="1299156377" sldId="2147483985"/>
          </pc:sldLayoutMkLst>
        </pc:sldLayoutChg>
        <pc:sldLayoutChg chg="del">
          <pc:chgData name="Wei Li" userId="fae33518c2e5a771" providerId="LiveId" clId="{02F478B9-D74A-4C94-B4F5-05113938DE46}" dt="2024-01-07T02:40:17.190" v="13" actId="47"/>
          <pc:sldLayoutMkLst>
            <pc:docMk/>
            <pc:sldMasterMk cId="4188046521" sldId="2147483982"/>
            <pc:sldLayoutMk cId="1243329724" sldId="2147483986"/>
          </pc:sldLayoutMkLst>
        </pc:sldLayoutChg>
        <pc:sldLayoutChg chg="del">
          <pc:chgData name="Wei Li" userId="fae33518c2e5a771" providerId="LiveId" clId="{02F478B9-D74A-4C94-B4F5-05113938DE46}" dt="2024-01-07T02:40:17.190" v="13" actId="47"/>
          <pc:sldLayoutMkLst>
            <pc:docMk/>
            <pc:sldMasterMk cId="4188046521" sldId="2147483982"/>
            <pc:sldLayoutMk cId="4169542662" sldId="2147483987"/>
          </pc:sldLayoutMkLst>
        </pc:sldLayoutChg>
        <pc:sldLayoutChg chg="del">
          <pc:chgData name="Wei Li" userId="fae33518c2e5a771" providerId="LiveId" clId="{02F478B9-D74A-4C94-B4F5-05113938DE46}" dt="2024-01-07T02:40:17.190" v="13" actId="47"/>
          <pc:sldLayoutMkLst>
            <pc:docMk/>
            <pc:sldMasterMk cId="4188046521" sldId="2147483982"/>
            <pc:sldLayoutMk cId="3784564070" sldId="2147483988"/>
          </pc:sldLayoutMkLst>
        </pc:sldLayoutChg>
        <pc:sldLayoutChg chg="del">
          <pc:chgData name="Wei Li" userId="fae33518c2e5a771" providerId="LiveId" clId="{02F478B9-D74A-4C94-B4F5-05113938DE46}" dt="2024-01-07T02:40:17.190" v="13" actId="47"/>
          <pc:sldLayoutMkLst>
            <pc:docMk/>
            <pc:sldMasterMk cId="4188046521" sldId="2147483982"/>
            <pc:sldLayoutMk cId="2649824004" sldId="2147483989"/>
          </pc:sldLayoutMkLst>
        </pc:sldLayoutChg>
        <pc:sldLayoutChg chg="del">
          <pc:chgData name="Wei Li" userId="fae33518c2e5a771" providerId="LiveId" clId="{02F478B9-D74A-4C94-B4F5-05113938DE46}" dt="2024-01-07T02:40:17.190" v="13" actId="47"/>
          <pc:sldLayoutMkLst>
            <pc:docMk/>
            <pc:sldMasterMk cId="4188046521" sldId="2147483982"/>
            <pc:sldLayoutMk cId="1784714606" sldId="2147483990"/>
          </pc:sldLayoutMkLst>
        </pc:sldLayoutChg>
        <pc:sldLayoutChg chg="del">
          <pc:chgData name="Wei Li" userId="fae33518c2e5a771" providerId="LiveId" clId="{02F478B9-D74A-4C94-B4F5-05113938DE46}" dt="2024-01-07T02:40:17.190" v="13" actId="47"/>
          <pc:sldLayoutMkLst>
            <pc:docMk/>
            <pc:sldMasterMk cId="4188046521" sldId="2147483982"/>
            <pc:sldLayoutMk cId="2554780813" sldId="2147483991"/>
          </pc:sldLayoutMkLst>
        </pc:sldLayoutChg>
        <pc:sldLayoutChg chg="del">
          <pc:chgData name="Wei Li" userId="fae33518c2e5a771" providerId="LiveId" clId="{02F478B9-D74A-4C94-B4F5-05113938DE46}" dt="2024-01-07T02:40:17.190" v="13" actId="47"/>
          <pc:sldLayoutMkLst>
            <pc:docMk/>
            <pc:sldMasterMk cId="4188046521" sldId="2147483982"/>
            <pc:sldLayoutMk cId="449374506" sldId="2147483992"/>
          </pc:sldLayoutMkLst>
        </pc:sldLayoutChg>
        <pc:sldLayoutChg chg="del">
          <pc:chgData name="Wei Li" userId="fae33518c2e5a771" providerId="LiveId" clId="{02F478B9-D74A-4C94-B4F5-05113938DE46}" dt="2024-01-07T02:40:17.190" v="13" actId="47"/>
          <pc:sldLayoutMkLst>
            <pc:docMk/>
            <pc:sldMasterMk cId="4188046521" sldId="2147483982"/>
            <pc:sldLayoutMk cId="4264108968" sldId="2147483993"/>
          </pc:sldLayoutMkLst>
        </pc:sldLayoutChg>
      </pc:sldMasterChg>
      <pc:sldMasterChg chg="del delSldLayout">
        <pc:chgData name="Wei Li" userId="fae33518c2e5a771" providerId="LiveId" clId="{02F478B9-D74A-4C94-B4F5-05113938DE46}" dt="2024-01-07T02:40:17.190" v="13" actId="47"/>
        <pc:sldMasterMkLst>
          <pc:docMk/>
          <pc:sldMasterMk cId="2769752089" sldId="2147483994"/>
        </pc:sldMasterMkLst>
        <pc:sldLayoutChg chg="del">
          <pc:chgData name="Wei Li" userId="fae33518c2e5a771" providerId="LiveId" clId="{02F478B9-D74A-4C94-B4F5-05113938DE46}" dt="2024-01-07T02:40:17.190" v="13" actId="47"/>
          <pc:sldLayoutMkLst>
            <pc:docMk/>
            <pc:sldMasterMk cId="2769752089" sldId="2147483994"/>
            <pc:sldLayoutMk cId="1333773177" sldId="2147483995"/>
          </pc:sldLayoutMkLst>
        </pc:sldLayoutChg>
        <pc:sldLayoutChg chg="del">
          <pc:chgData name="Wei Li" userId="fae33518c2e5a771" providerId="LiveId" clId="{02F478B9-D74A-4C94-B4F5-05113938DE46}" dt="2024-01-07T02:40:17.190" v="13" actId="47"/>
          <pc:sldLayoutMkLst>
            <pc:docMk/>
            <pc:sldMasterMk cId="2769752089" sldId="2147483994"/>
            <pc:sldLayoutMk cId="4261742481" sldId="2147483996"/>
          </pc:sldLayoutMkLst>
        </pc:sldLayoutChg>
        <pc:sldLayoutChg chg="del">
          <pc:chgData name="Wei Li" userId="fae33518c2e5a771" providerId="LiveId" clId="{02F478B9-D74A-4C94-B4F5-05113938DE46}" dt="2024-01-07T02:40:17.190" v="13" actId="47"/>
          <pc:sldLayoutMkLst>
            <pc:docMk/>
            <pc:sldMasterMk cId="2769752089" sldId="2147483994"/>
            <pc:sldLayoutMk cId="1771966928" sldId="2147483997"/>
          </pc:sldLayoutMkLst>
        </pc:sldLayoutChg>
        <pc:sldLayoutChg chg="del">
          <pc:chgData name="Wei Li" userId="fae33518c2e5a771" providerId="LiveId" clId="{02F478B9-D74A-4C94-B4F5-05113938DE46}" dt="2024-01-07T02:40:17.190" v="13" actId="47"/>
          <pc:sldLayoutMkLst>
            <pc:docMk/>
            <pc:sldMasterMk cId="2769752089" sldId="2147483994"/>
            <pc:sldLayoutMk cId="280758521" sldId="2147483998"/>
          </pc:sldLayoutMkLst>
        </pc:sldLayoutChg>
        <pc:sldLayoutChg chg="del">
          <pc:chgData name="Wei Li" userId="fae33518c2e5a771" providerId="LiveId" clId="{02F478B9-D74A-4C94-B4F5-05113938DE46}" dt="2024-01-07T02:40:17.190" v="13" actId="47"/>
          <pc:sldLayoutMkLst>
            <pc:docMk/>
            <pc:sldMasterMk cId="2769752089" sldId="2147483994"/>
            <pc:sldLayoutMk cId="1513866459" sldId="2147483999"/>
          </pc:sldLayoutMkLst>
        </pc:sldLayoutChg>
        <pc:sldLayoutChg chg="del">
          <pc:chgData name="Wei Li" userId="fae33518c2e5a771" providerId="LiveId" clId="{02F478B9-D74A-4C94-B4F5-05113938DE46}" dt="2024-01-07T02:40:17.190" v="13" actId="47"/>
          <pc:sldLayoutMkLst>
            <pc:docMk/>
            <pc:sldMasterMk cId="2769752089" sldId="2147483994"/>
            <pc:sldLayoutMk cId="1815500957" sldId="2147484000"/>
          </pc:sldLayoutMkLst>
        </pc:sldLayoutChg>
        <pc:sldLayoutChg chg="del">
          <pc:chgData name="Wei Li" userId="fae33518c2e5a771" providerId="LiveId" clId="{02F478B9-D74A-4C94-B4F5-05113938DE46}" dt="2024-01-07T02:40:17.190" v="13" actId="47"/>
          <pc:sldLayoutMkLst>
            <pc:docMk/>
            <pc:sldMasterMk cId="2769752089" sldId="2147483994"/>
            <pc:sldLayoutMk cId="2869555211" sldId="2147484001"/>
          </pc:sldLayoutMkLst>
        </pc:sldLayoutChg>
        <pc:sldLayoutChg chg="del">
          <pc:chgData name="Wei Li" userId="fae33518c2e5a771" providerId="LiveId" clId="{02F478B9-D74A-4C94-B4F5-05113938DE46}" dt="2024-01-07T02:40:17.190" v="13" actId="47"/>
          <pc:sldLayoutMkLst>
            <pc:docMk/>
            <pc:sldMasterMk cId="2769752089" sldId="2147483994"/>
            <pc:sldLayoutMk cId="2282126693" sldId="2147484002"/>
          </pc:sldLayoutMkLst>
        </pc:sldLayoutChg>
        <pc:sldLayoutChg chg="del">
          <pc:chgData name="Wei Li" userId="fae33518c2e5a771" providerId="LiveId" clId="{02F478B9-D74A-4C94-B4F5-05113938DE46}" dt="2024-01-07T02:40:17.190" v="13" actId="47"/>
          <pc:sldLayoutMkLst>
            <pc:docMk/>
            <pc:sldMasterMk cId="2769752089" sldId="2147483994"/>
            <pc:sldLayoutMk cId="3393395028" sldId="2147484003"/>
          </pc:sldLayoutMkLst>
        </pc:sldLayoutChg>
        <pc:sldLayoutChg chg="del">
          <pc:chgData name="Wei Li" userId="fae33518c2e5a771" providerId="LiveId" clId="{02F478B9-D74A-4C94-B4F5-05113938DE46}" dt="2024-01-07T02:40:17.190" v="13" actId="47"/>
          <pc:sldLayoutMkLst>
            <pc:docMk/>
            <pc:sldMasterMk cId="2769752089" sldId="2147483994"/>
            <pc:sldLayoutMk cId="2542106568" sldId="2147484004"/>
          </pc:sldLayoutMkLst>
        </pc:sldLayoutChg>
        <pc:sldLayoutChg chg="del">
          <pc:chgData name="Wei Li" userId="fae33518c2e5a771" providerId="LiveId" clId="{02F478B9-D74A-4C94-B4F5-05113938DE46}" dt="2024-01-07T02:40:17.190" v="13" actId="47"/>
          <pc:sldLayoutMkLst>
            <pc:docMk/>
            <pc:sldMasterMk cId="2769752089" sldId="2147483994"/>
            <pc:sldLayoutMk cId="2039942108" sldId="2147484005"/>
          </pc:sldLayoutMkLst>
        </pc:sldLayoutChg>
      </pc:sldMasterChg>
      <pc:sldMasterChg chg="del delSldLayout">
        <pc:chgData name="Wei Li" userId="fae33518c2e5a771" providerId="LiveId" clId="{02F478B9-D74A-4C94-B4F5-05113938DE46}" dt="2024-01-07T02:40:17.190" v="13" actId="47"/>
        <pc:sldMasterMkLst>
          <pc:docMk/>
          <pc:sldMasterMk cId="173349180" sldId="2147484006"/>
        </pc:sldMasterMkLst>
        <pc:sldLayoutChg chg="del">
          <pc:chgData name="Wei Li" userId="fae33518c2e5a771" providerId="LiveId" clId="{02F478B9-D74A-4C94-B4F5-05113938DE46}" dt="2024-01-07T02:40:17.190" v="13" actId="47"/>
          <pc:sldLayoutMkLst>
            <pc:docMk/>
            <pc:sldMasterMk cId="173349180" sldId="2147484006"/>
            <pc:sldLayoutMk cId="4104786688" sldId="2147484007"/>
          </pc:sldLayoutMkLst>
        </pc:sldLayoutChg>
        <pc:sldLayoutChg chg="del">
          <pc:chgData name="Wei Li" userId="fae33518c2e5a771" providerId="LiveId" clId="{02F478B9-D74A-4C94-B4F5-05113938DE46}" dt="2024-01-07T02:40:17.190" v="13" actId="47"/>
          <pc:sldLayoutMkLst>
            <pc:docMk/>
            <pc:sldMasterMk cId="173349180" sldId="2147484006"/>
            <pc:sldLayoutMk cId="539126767" sldId="2147484008"/>
          </pc:sldLayoutMkLst>
        </pc:sldLayoutChg>
        <pc:sldLayoutChg chg="del">
          <pc:chgData name="Wei Li" userId="fae33518c2e5a771" providerId="LiveId" clId="{02F478B9-D74A-4C94-B4F5-05113938DE46}" dt="2024-01-07T02:40:17.190" v="13" actId="47"/>
          <pc:sldLayoutMkLst>
            <pc:docMk/>
            <pc:sldMasterMk cId="173349180" sldId="2147484006"/>
            <pc:sldLayoutMk cId="3159780176" sldId="2147484009"/>
          </pc:sldLayoutMkLst>
        </pc:sldLayoutChg>
        <pc:sldLayoutChg chg="del">
          <pc:chgData name="Wei Li" userId="fae33518c2e5a771" providerId="LiveId" clId="{02F478B9-D74A-4C94-B4F5-05113938DE46}" dt="2024-01-07T02:40:17.190" v="13" actId="47"/>
          <pc:sldLayoutMkLst>
            <pc:docMk/>
            <pc:sldMasterMk cId="173349180" sldId="2147484006"/>
            <pc:sldLayoutMk cId="1502437009" sldId="2147484010"/>
          </pc:sldLayoutMkLst>
        </pc:sldLayoutChg>
        <pc:sldLayoutChg chg="del">
          <pc:chgData name="Wei Li" userId="fae33518c2e5a771" providerId="LiveId" clId="{02F478B9-D74A-4C94-B4F5-05113938DE46}" dt="2024-01-07T02:40:17.190" v="13" actId="47"/>
          <pc:sldLayoutMkLst>
            <pc:docMk/>
            <pc:sldMasterMk cId="173349180" sldId="2147484006"/>
            <pc:sldLayoutMk cId="4219593592" sldId="2147484011"/>
          </pc:sldLayoutMkLst>
        </pc:sldLayoutChg>
        <pc:sldLayoutChg chg="del">
          <pc:chgData name="Wei Li" userId="fae33518c2e5a771" providerId="LiveId" clId="{02F478B9-D74A-4C94-B4F5-05113938DE46}" dt="2024-01-07T02:40:17.190" v="13" actId="47"/>
          <pc:sldLayoutMkLst>
            <pc:docMk/>
            <pc:sldMasterMk cId="173349180" sldId="2147484006"/>
            <pc:sldLayoutMk cId="3691891558" sldId="2147484012"/>
          </pc:sldLayoutMkLst>
        </pc:sldLayoutChg>
        <pc:sldLayoutChg chg="del">
          <pc:chgData name="Wei Li" userId="fae33518c2e5a771" providerId="LiveId" clId="{02F478B9-D74A-4C94-B4F5-05113938DE46}" dt="2024-01-07T02:40:17.190" v="13" actId="47"/>
          <pc:sldLayoutMkLst>
            <pc:docMk/>
            <pc:sldMasterMk cId="173349180" sldId="2147484006"/>
            <pc:sldLayoutMk cId="2313089775" sldId="2147484013"/>
          </pc:sldLayoutMkLst>
        </pc:sldLayoutChg>
        <pc:sldLayoutChg chg="del">
          <pc:chgData name="Wei Li" userId="fae33518c2e5a771" providerId="LiveId" clId="{02F478B9-D74A-4C94-B4F5-05113938DE46}" dt="2024-01-07T02:40:17.190" v="13" actId="47"/>
          <pc:sldLayoutMkLst>
            <pc:docMk/>
            <pc:sldMasterMk cId="173349180" sldId="2147484006"/>
            <pc:sldLayoutMk cId="409788324" sldId="2147484014"/>
          </pc:sldLayoutMkLst>
        </pc:sldLayoutChg>
        <pc:sldLayoutChg chg="del">
          <pc:chgData name="Wei Li" userId="fae33518c2e5a771" providerId="LiveId" clId="{02F478B9-D74A-4C94-B4F5-05113938DE46}" dt="2024-01-07T02:40:17.190" v="13" actId="47"/>
          <pc:sldLayoutMkLst>
            <pc:docMk/>
            <pc:sldMasterMk cId="173349180" sldId="2147484006"/>
            <pc:sldLayoutMk cId="3010222989" sldId="2147484015"/>
          </pc:sldLayoutMkLst>
        </pc:sldLayoutChg>
        <pc:sldLayoutChg chg="del">
          <pc:chgData name="Wei Li" userId="fae33518c2e5a771" providerId="LiveId" clId="{02F478B9-D74A-4C94-B4F5-05113938DE46}" dt="2024-01-07T02:40:17.190" v="13" actId="47"/>
          <pc:sldLayoutMkLst>
            <pc:docMk/>
            <pc:sldMasterMk cId="173349180" sldId="2147484006"/>
            <pc:sldLayoutMk cId="1587072557" sldId="2147484016"/>
          </pc:sldLayoutMkLst>
        </pc:sldLayoutChg>
        <pc:sldLayoutChg chg="del">
          <pc:chgData name="Wei Li" userId="fae33518c2e5a771" providerId="LiveId" clId="{02F478B9-D74A-4C94-B4F5-05113938DE46}" dt="2024-01-07T02:40:17.190" v="13" actId="47"/>
          <pc:sldLayoutMkLst>
            <pc:docMk/>
            <pc:sldMasterMk cId="173349180" sldId="2147484006"/>
            <pc:sldLayoutMk cId="3810474719" sldId="2147484017"/>
          </pc:sldLayoutMkLst>
        </pc:sldLayoutChg>
      </pc:sldMasterChg>
      <pc:sldMasterChg chg="del delSldLayout">
        <pc:chgData name="Wei Li" userId="fae33518c2e5a771" providerId="LiveId" clId="{02F478B9-D74A-4C94-B4F5-05113938DE46}" dt="2024-01-07T02:41:01.091" v="17" actId="47"/>
        <pc:sldMasterMkLst>
          <pc:docMk/>
          <pc:sldMasterMk cId="1854706986" sldId="2147484018"/>
        </pc:sldMasterMkLst>
        <pc:sldLayoutChg chg="del">
          <pc:chgData name="Wei Li" userId="fae33518c2e5a771" providerId="LiveId" clId="{02F478B9-D74A-4C94-B4F5-05113938DE46}" dt="2024-01-07T02:41:01.091" v="17" actId="47"/>
          <pc:sldLayoutMkLst>
            <pc:docMk/>
            <pc:sldMasterMk cId="1854706986" sldId="2147484018"/>
            <pc:sldLayoutMk cId="920900443" sldId="2147484019"/>
          </pc:sldLayoutMkLst>
        </pc:sldLayoutChg>
        <pc:sldLayoutChg chg="del">
          <pc:chgData name="Wei Li" userId="fae33518c2e5a771" providerId="LiveId" clId="{02F478B9-D74A-4C94-B4F5-05113938DE46}" dt="2024-01-07T02:41:01.091" v="17" actId="47"/>
          <pc:sldLayoutMkLst>
            <pc:docMk/>
            <pc:sldMasterMk cId="1854706986" sldId="2147484018"/>
            <pc:sldLayoutMk cId="661210024" sldId="2147484020"/>
          </pc:sldLayoutMkLst>
        </pc:sldLayoutChg>
        <pc:sldLayoutChg chg="del">
          <pc:chgData name="Wei Li" userId="fae33518c2e5a771" providerId="LiveId" clId="{02F478B9-D74A-4C94-B4F5-05113938DE46}" dt="2024-01-07T02:41:01.091" v="17" actId="47"/>
          <pc:sldLayoutMkLst>
            <pc:docMk/>
            <pc:sldMasterMk cId="1854706986" sldId="2147484018"/>
            <pc:sldLayoutMk cId="3750034809" sldId="2147484021"/>
          </pc:sldLayoutMkLst>
        </pc:sldLayoutChg>
        <pc:sldLayoutChg chg="del">
          <pc:chgData name="Wei Li" userId="fae33518c2e5a771" providerId="LiveId" clId="{02F478B9-D74A-4C94-B4F5-05113938DE46}" dt="2024-01-07T02:41:01.091" v="17" actId="47"/>
          <pc:sldLayoutMkLst>
            <pc:docMk/>
            <pc:sldMasterMk cId="1854706986" sldId="2147484018"/>
            <pc:sldLayoutMk cId="2499953180" sldId="2147484022"/>
          </pc:sldLayoutMkLst>
        </pc:sldLayoutChg>
        <pc:sldLayoutChg chg="del">
          <pc:chgData name="Wei Li" userId="fae33518c2e5a771" providerId="LiveId" clId="{02F478B9-D74A-4C94-B4F5-05113938DE46}" dt="2024-01-07T02:41:01.091" v="17" actId="47"/>
          <pc:sldLayoutMkLst>
            <pc:docMk/>
            <pc:sldMasterMk cId="1854706986" sldId="2147484018"/>
            <pc:sldLayoutMk cId="1977929048" sldId="2147484023"/>
          </pc:sldLayoutMkLst>
        </pc:sldLayoutChg>
        <pc:sldLayoutChg chg="del">
          <pc:chgData name="Wei Li" userId="fae33518c2e5a771" providerId="LiveId" clId="{02F478B9-D74A-4C94-B4F5-05113938DE46}" dt="2024-01-07T02:41:01.091" v="17" actId="47"/>
          <pc:sldLayoutMkLst>
            <pc:docMk/>
            <pc:sldMasterMk cId="1854706986" sldId="2147484018"/>
            <pc:sldLayoutMk cId="2348578617" sldId="2147484024"/>
          </pc:sldLayoutMkLst>
        </pc:sldLayoutChg>
        <pc:sldLayoutChg chg="del">
          <pc:chgData name="Wei Li" userId="fae33518c2e5a771" providerId="LiveId" clId="{02F478B9-D74A-4C94-B4F5-05113938DE46}" dt="2024-01-07T02:41:01.091" v="17" actId="47"/>
          <pc:sldLayoutMkLst>
            <pc:docMk/>
            <pc:sldMasterMk cId="1854706986" sldId="2147484018"/>
            <pc:sldLayoutMk cId="851552681" sldId="2147484025"/>
          </pc:sldLayoutMkLst>
        </pc:sldLayoutChg>
        <pc:sldLayoutChg chg="del">
          <pc:chgData name="Wei Li" userId="fae33518c2e5a771" providerId="LiveId" clId="{02F478B9-D74A-4C94-B4F5-05113938DE46}" dt="2024-01-07T02:41:01.091" v="17" actId="47"/>
          <pc:sldLayoutMkLst>
            <pc:docMk/>
            <pc:sldMasterMk cId="1854706986" sldId="2147484018"/>
            <pc:sldLayoutMk cId="3189284846" sldId="2147484026"/>
          </pc:sldLayoutMkLst>
        </pc:sldLayoutChg>
        <pc:sldLayoutChg chg="del">
          <pc:chgData name="Wei Li" userId="fae33518c2e5a771" providerId="LiveId" clId="{02F478B9-D74A-4C94-B4F5-05113938DE46}" dt="2024-01-07T02:41:01.091" v="17" actId="47"/>
          <pc:sldLayoutMkLst>
            <pc:docMk/>
            <pc:sldMasterMk cId="1854706986" sldId="2147484018"/>
            <pc:sldLayoutMk cId="989749017" sldId="2147484027"/>
          </pc:sldLayoutMkLst>
        </pc:sldLayoutChg>
        <pc:sldLayoutChg chg="del">
          <pc:chgData name="Wei Li" userId="fae33518c2e5a771" providerId="LiveId" clId="{02F478B9-D74A-4C94-B4F5-05113938DE46}" dt="2024-01-07T02:41:01.091" v="17" actId="47"/>
          <pc:sldLayoutMkLst>
            <pc:docMk/>
            <pc:sldMasterMk cId="1854706986" sldId="2147484018"/>
            <pc:sldLayoutMk cId="2112990116" sldId="2147484028"/>
          </pc:sldLayoutMkLst>
        </pc:sldLayoutChg>
        <pc:sldLayoutChg chg="del">
          <pc:chgData name="Wei Li" userId="fae33518c2e5a771" providerId="LiveId" clId="{02F478B9-D74A-4C94-B4F5-05113938DE46}" dt="2024-01-07T02:41:01.091" v="17" actId="47"/>
          <pc:sldLayoutMkLst>
            <pc:docMk/>
            <pc:sldMasterMk cId="1854706986" sldId="2147484018"/>
            <pc:sldLayoutMk cId="3723441995" sldId="2147484029"/>
          </pc:sldLayoutMkLst>
        </pc:sldLayoutChg>
      </pc:sldMasterChg>
      <pc:sldMasterChg chg="del delSldLayout">
        <pc:chgData name="Wei Li" userId="fae33518c2e5a771" providerId="LiveId" clId="{02F478B9-D74A-4C94-B4F5-05113938DE46}" dt="2024-01-07T02:42:14.857" v="19" actId="2696"/>
        <pc:sldMasterMkLst>
          <pc:docMk/>
          <pc:sldMasterMk cId="2392627873" sldId="2147484030"/>
        </pc:sldMasterMkLst>
        <pc:sldLayoutChg chg="del">
          <pc:chgData name="Wei Li" userId="fae33518c2e5a771" providerId="LiveId" clId="{02F478B9-D74A-4C94-B4F5-05113938DE46}" dt="2024-01-07T02:42:14.857" v="19" actId="2696"/>
          <pc:sldLayoutMkLst>
            <pc:docMk/>
            <pc:sldMasterMk cId="2392627873" sldId="2147484030"/>
            <pc:sldLayoutMk cId="3394753197" sldId="2147484031"/>
          </pc:sldLayoutMkLst>
        </pc:sldLayoutChg>
        <pc:sldLayoutChg chg="del">
          <pc:chgData name="Wei Li" userId="fae33518c2e5a771" providerId="LiveId" clId="{02F478B9-D74A-4C94-B4F5-05113938DE46}" dt="2024-01-07T02:42:14.857" v="19" actId="2696"/>
          <pc:sldLayoutMkLst>
            <pc:docMk/>
            <pc:sldMasterMk cId="2392627873" sldId="2147484030"/>
            <pc:sldLayoutMk cId="1257505273" sldId="2147484032"/>
          </pc:sldLayoutMkLst>
        </pc:sldLayoutChg>
        <pc:sldLayoutChg chg="del">
          <pc:chgData name="Wei Li" userId="fae33518c2e5a771" providerId="LiveId" clId="{02F478B9-D74A-4C94-B4F5-05113938DE46}" dt="2024-01-07T02:42:14.857" v="19" actId="2696"/>
          <pc:sldLayoutMkLst>
            <pc:docMk/>
            <pc:sldMasterMk cId="2392627873" sldId="2147484030"/>
            <pc:sldLayoutMk cId="4119422193" sldId="2147484033"/>
          </pc:sldLayoutMkLst>
        </pc:sldLayoutChg>
        <pc:sldLayoutChg chg="del">
          <pc:chgData name="Wei Li" userId="fae33518c2e5a771" providerId="LiveId" clId="{02F478B9-D74A-4C94-B4F5-05113938DE46}" dt="2024-01-07T02:42:14.857" v="19" actId="2696"/>
          <pc:sldLayoutMkLst>
            <pc:docMk/>
            <pc:sldMasterMk cId="2392627873" sldId="2147484030"/>
            <pc:sldLayoutMk cId="393766278" sldId="2147484034"/>
          </pc:sldLayoutMkLst>
        </pc:sldLayoutChg>
        <pc:sldLayoutChg chg="del">
          <pc:chgData name="Wei Li" userId="fae33518c2e5a771" providerId="LiveId" clId="{02F478B9-D74A-4C94-B4F5-05113938DE46}" dt="2024-01-07T02:42:14.857" v="19" actId="2696"/>
          <pc:sldLayoutMkLst>
            <pc:docMk/>
            <pc:sldMasterMk cId="2392627873" sldId="2147484030"/>
            <pc:sldLayoutMk cId="2393847708" sldId="2147484035"/>
          </pc:sldLayoutMkLst>
        </pc:sldLayoutChg>
        <pc:sldLayoutChg chg="del">
          <pc:chgData name="Wei Li" userId="fae33518c2e5a771" providerId="LiveId" clId="{02F478B9-D74A-4C94-B4F5-05113938DE46}" dt="2024-01-07T02:42:14.857" v="19" actId="2696"/>
          <pc:sldLayoutMkLst>
            <pc:docMk/>
            <pc:sldMasterMk cId="2392627873" sldId="2147484030"/>
            <pc:sldLayoutMk cId="3529430026" sldId="2147484036"/>
          </pc:sldLayoutMkLst>
        </pc:sldLayoutChg>
        <pc:sldLayoutChg chg="del">
          <pc:chgData name="Wei Li" userId="fae33518c2e5a771" providerId="LiveId" clId="{02F478B9-D74A-4C94-B4F5-05113938DE46}" dt="2024-01-07T02:42:14.857" v="19" actId="2696"/>
          <pc:sldLayoutMkLst>
            <pc:docMk/>
            <pc:sldMasterMk cId="2392627873" sldId="2147484030"/>
            <pc:sldLayoutMk cId="200257786" sldId="2147484037"/>
          </pc:sldLayoutMkLst>
        </pc:sldLayoutChg>
        <pc:sldLayoutChg chg="del">
          <pc:chgData name="Wei Li" userId="fae33518c2e5a771" providerId="LiveId" clId="{02F478B9-D74A-4C94-B4F5-05113938DE46}" dt="2024-01-07T02:42:14.857" v="19" actId="2696"/>
          <pc:sldLayoutMkLst>
            <pc:docMk/>
            <pc:sldMasterMk cId="2392627873" sldId="2147484030"/>
            <pc:sldLayoutMk cId="1027894568" sldId="2147484038"/>
          </pc:sldLayoutMkLst>
        </pc:sldLayoutChg>
        <pc:sldLayoutChg chg="del">
          <pc:chgData name="Wei Li" userId="fae33518c2e5a771" providerId="LiveId" clId="{02F478B9-D74A-4C94-B4F5-05113938DE46}" dt="2024-01-07T02:42:14.857" v="19" actId="2696"/>
          <pc:sldLayoutMkLst>
            <pc:docMk/>
            <pc:sldMasterMk cId="2392627873" sldId="2147484030"/>
            <pc:sldLayoutMk cId="3584517547" sldId="2147484039"/>
          </pc:sldLayoutMkLst>
        </pc:sldLayoutChg>
        <pc:sldLayoutChg chg="del">
          <pc:chgData name="Wei Li" userId="fae33518c2e5a771" providerId="LiveId" clId="{02F478B9-D74A-4C94-B4F5-05113938DE46}" dt="2024-01-07T02:42:14.857" v="19" actId="2696"/>
          <pc:sldLayoutMkLst>
            <pc:docMk/>
            <pc:sldMasterMk cId="2392627873" sldId="2147484030"/>
            <pc:sldLayoutMk cId="4116518593" sldId="2147484040"/>
          </pc:sldLayoutMkLst>
        </pc:sldLayoutChg>
        <pc:sldLayoutChg chg="del">
          <pc:chgData name="Wei Li" userId="fae33518c2e5a771" providerId="LiveId" clId="{02F478B9-D74A-4C94-B4F5-05113938DE46}" dt="2024-01-07T02:42:14.857" v="19" actId="2696"/>
          <pc:sldLayoutMkLst>
            <pc:docMk/>
            <pc:sldMasterMk cId="2392627873" sldId="2147484030"/>
            <pc:sldLayoutMk cId="3440430608" sldId="2147484041"/>
          </pc:sldLayoutMkLst>
        </pc:sldLayoutChg>
      </pc:sldMasterChg>
      <pc:sldMasterChg chg="del delSldLayout">
        <pc:chgData name="Wei Li" userId="fae33518c2e5a771" providerId="LiveId" clId="{02F478B9-D74A-4C94-B4F5-05113938DE46}" dt="2024-01-07T02:48:48.060" v="22" actId="47"/>
        <pc:sldMasterMkLst>
          <pc:docMk/>
          <pc:sldMasterMk cId="2280952175" sldId="2147484042"/>
        </pc:sldMasterMkLst>
        <pc:sldLayoutChg chg="del">
          <pc:chgData name="Wei Li" userId="fae33518c2e5a771" providerId="LiveId" clId="{02F478B9-D74A-4C94-B4F5-05113938DE46}" dt="2024-01-07T02:48:48.060" v="22" actId="47"/>
          <pc:sldLayoutMkLst>
            <pc:docMk/>
            <pc:sldMasterMk cId="2280952175" sldId="2147484042"/>
            <pc:sldLayoutMk cId="4200429325" sldId="2147484043"/>
          </pc:sldLayoutMkLst>
        </pc:sldLayoutChg>
        <pc:sldLayoutChg chg="del">
          <pc:chgData name="Wei Li" userId="fae33518c2e5a771" providerId="LiveId" clId="{02F478B9-D74A-4C94-B4F5-05113938DE46}" dt="2024-01-07T02:48:48.060" v="22" actId="47"/>
          <pc:sldLayoutMkLst>
            <pc:docMk/>
            <pc:sldMasterMk cId="2280952175" sldId="2147484042"/>
            <pc:sldLayoutMk cId="1871492602" sldId="2147484044"/>
          </pc:sldLayoutMkLst>
        </pc:sldLayoutChg>
        <pc:sldLayoutChg chg="del">
          <pc:chgData name="Wei Li" userId="fae33518c2e5a771" providerId="LiveId" clId="{02F478B9-D74A-4C94-B4F5-05113938DE46}" dt="2024-01-07T02:48:48.060" v="22" actId="47"/>
          <pc:sldLayoutMkLst>
            <pc:docMk/>
            <pc:sldMasterMk cId="2280952175" sldId="2147484042"/>
            <pc:sldLayoutMk cId="410296046" sldId="2147484045"/>
          </pc:sldLayoutMkLst>
        </pc:sldLayoutChg>
        <pc:sldLayoutChg chg="del">
          <pc:chgData name="Wei Li" userId="fae33518c2e5a771" providerId="LiveId" clId="{02F478B9-D74A-4C94-B4F5-05113938DE46}" dt="2024-01-07T02:48:48.060" v="22" actId="47"/>
          <pc:sldLayoutMkLst>
            <pc:docMk/>
            <pc:sldMasterMk cId="2280952175" sldId="2147484042"/>
            <pc:sldLayoutMk cId="1922228162" sldId="2147484046"/>
          </pc:sldLayoutMkLst>
        </pc:sldLayoutChg>
        <pc:sldLayoutChg chg="del">
          <pc:chgData name="Wei Li" userId="fae33518c2e5a771" providerId="LiveId" clId="{02F478B9-D74A-4C94-B4F5-05113938DE46}" dt="2024-01-07T02:48:48.060" v="22" actId="47"/>
          <pc:sldLayoutMkLst>
            <pc:docMk/>
            <pc:sldMasterMk cId="2280952175" sldId="2147484042"/>
            <pc:sldLayoutMk cId="2686880291" sldId="2147484047"/>
          </pc:sldLayoutMkLst>
        </pc:sldLayoutChg>
        <pc:sldLayoutChg chg="del">
          <pc:chgData name="Wei Li" userId="fae33518c2e5a771" providerId="LiveId" clId="{02F478B9-D74A-4C94-B4F5-05113938DE46}" dt="2024-01-07T02:48:48.060" v="22" actId="47"/>
          <pc:sldLayoutMkLst>
            <pc:docMk/>
            <pc:sldMasterMk cId="2280952175" sldId="2147484042"/>
            <pc:sldLayoutMk cId="3080265142" sldId="2147484048"/>
          </pc:sldLayoutMkLst>
        </pc:sldLayoutChg>
        <pc:sldLayoutChg chg="del">
          <pc:chgData name="Wei Li" userId="fae33518c2e5a771" providerId="LiveId" clId="{02F478B9-D74A-4C94-B4F5-05113938DE46}" dt="2024-01-07T02:48:48.060" v="22" actId="47"/>
          <pc:sldLayoutMkLst>
            <pc:docMk/>
            <pc:sldMasterMk cId="2280952175" sldId="2147484042"/>
            <pc:sldLayoutMk cId="1568893598" sldId="2147484049"/>
          </pc:sldLayoutMkLst>
        </pc:sldLayoutChg>
        <pc:sldLayoutChg chg="del">
          <pc:chgData name="Wei Li" userId="fae33518c2e5a771" providerId="LiveId" clId="{02F478B9-D74A-4C94-B4F5-05113938DE46}" dt="2024-01-07T02:48:48.060" v="22" actId="47"/>
          <pc:sldLayoutMkLst>
            <pc:docMk/>
            <pc:sldMasterMk cId="2280952175" sldId="2147484042"/>
            <pc:sldLayoutMk cId="2085528778" sldId="2147484050"/>
          </pc:sldLayoutMkLst>
        </pc:sldLayoutChg>
        <pc:sldLayoutChg chg="del">
          <pc:chgData name="Wei Li" userId="fae33518c2e5a771" providerId="LiveId" clId="{02F478B9-D74A-4C94-B4F5-05113938DE46}" dt="2024-01-07T02:48:48.060" v="22" actId="47"/>
          <pc:sldLayoutMkLst>
            <pc:docMk/>
            <pc:sldMasterMk cId="2280952175" sldId="2147484042"/>
            <pc:sldLayoutMk cId="117707604" sldId="2147484051"/>
          </pc:sldLayoutMkLst>
        </pc:sldLayoutChg>
        <pc:sldLayoutChg chg="del">
          <pc:chgData name="Wei Li" userId="fae33518c2e5a771" providerId="LiveId" clId="{02F478B9-D74A-4C94-B4F5-05113938DE46}" dt="2024-01-07T02:48:48.060" v="22" actId="47"/>
          <pc:sldLayoutMkLst>
            <pc:docMk/>
            <pc:sldMasterMk cId="2280952175" sldId="2147484042"/>
            <pc:sldLayoutMk cId="858897096" sldId="2147484052"/>
          </pc:sldLayoutMkLst>
        </pc:sldLayoutChg>
        <pc:sldLayoutChg chg="del">
          <pc:chgData name="Wei Li" userId="fae33518c2e5a771" providerId="LiveId" clId="{02F478B9-D74A-4C94-B4F5-05113938DE46}" dt="2024-01-07T02:48:48.060" v="22" actId="47"/>
          <pc:sldLayoutMkLst>
            <pc:docMk/>
            <pc:sldMasterMk cId="2280952175" sldId="2147484042"/>
            <pc:sldLayoutMk cId="1597281275" sldId="2147484053"/>
          </pc:sldLayoutMkLst>
        </pc:sldLayoutChg>
      </pc:sldMasterChg>
      <pc:sldMasterChg chg="del delSldLayout">
        <pc:chgData name="Wei Li" userId="fae33518c2e5a771" providerId="LiveId" clId="{02F478B9-D74A-4C94-B4F5-05113938DE46}" dt="2024-01-07T02:40:28.936" v="14" actId="47"/>
        <pc:sldMasterMkLst>
          <pc:docMk/>
          <pc:sldMasterMk cId="3898070681" sldId="2147484054"/>
        </pc:sldMasterMkLst>
        <pc:sldLayoutChg chg="del">
          <pc:chgData name="Wei Li" userId="fae33518c2e5a771" providerId="LiveId" clId="{02F478B9-D74A-4C94-B4F5-05113938DE46}" dt="2024-01-07T02:40:28.936" v="14" actId="47"/>
          <pc:sldLayoutMkLst>
            <pc:docMk/>
            <pc:sldMasterMk cId="3898070681" sldId="2147484054"/>
            <pc:sldLayoutMk cId="3018194345" sldId="2147484055"/>
          </pc:sldLayoutMkLst>
        </pc:sldLayoutChg>
        <pc:sldLayoutChg chg="del">
          <pc:chgData name="Wei Li" userId="fae33518c2e5a771" providerId="LiveId" clId="{02F478B9-D74A-4C94-B4F5-05113938DE46}" dt="2024-01-07T02:40:28.936" v="14" actId="47"/>
          <pc:sldLayoutMkLst>
            <pc:docMk/>
            <pc:sldMasterMk cId="3898070681" sldId="2147484054"/>
            <pc:sldLayoutMk cId="1028661314" sldId="2147484056"/>
          </pc:sldLayoutMkLst>
        </pc:sldLayoutChg>
        <pc:sldLayoutChg chg="del">
          <pc:chgData name="Wei Li" userId="fae33518c2e5a771" providerId="LiveId" clId="{02F478B9-D74A-4C94-B4F5-05113938DE46}" dt="2024-01-07T02:40:28.936" v="14" actId="47"/>
          <pc:sldLayoutMkLst>
            <pc:docMk/>
            <pc:sldMasterMk cId="3898070681" sldId="2147484054"/>
            <pc:sldLayoutMk cId="510209642" sldId="2147484057"/>
          </pc:sldLayoutMkLst>
        </pc:sldLayoutChg>
        <pc:sldLayoutChg chg="del">
          <pc:chgData name="Wei Li" userId="fae33518c2e5a771" providerId="LiveId" clId="{02F478B9-D74A-4C94-B4F5-05113938DE46}" dt="2024-01-07T02:40:28.936" v="14" actId="47"/>
          <pc:sldLayoutMkLst>
            <pc:docMk/>
            <pc:sldMasterMk cId="3898070681" sldId="2147484054"/>
            <pc:sldLayoutMk cId="2911925275" sldId="2147484058"/>
          </pc:sldLayoutMkLst>
        </pc:sldLayoutChg>
        <pc:sldLayoutChg chg="del">
          <pc:chgData name="Wei Li" userId="fae33518c2e5a771" providerId="LiveId" clId="{02F478B9-D74A-4C94-B4F5-05113938DE46}" dt="2024-01-07T02:40:28.936" v="14" actId="47"/>
          <pc:sldLayoutMkLst>
            <pc:docMk/>
            <pc:sldMasterMk cId="3898070681" sldId="2147484054"/>
            <pc:sldLayoutMk cId="2859584228" sldId="2147484059"/>
          </pc:sldLayoutMkLst>
        </pc:sldLayoutChg>
        <pc:sldLayoutChg chg="del">
          <pc:chgData name="Wei Li" userId="fae33518c2e5a771" providerId="LiveId" clId="{02F478B9-D74A-4C94-B4F5-05113938DE46}" dt="2024-01-07T02:40:28.936" v="14" actId="47"/>
          <pc:sldLayoutMkLst>
            <pc:docMk/>
            <pc:sldMasterMk cId="3898070681" sldId="2147484054"/>
            <pc:sldLayoutMk cId="3171207927" sldId="2147484060"/>
          </pc:sldLayoutMkLst>
        </pc:sldLayoutChg>
        <pc:sldLayoutChg chg="del">
          <pc:chgData name="Wei Li" userId="fae33518c2e5a771" providerId="LiveId" clId="{02F478B9-D74A-4C94-B4F5-05113938DE46}" dt="2024-01-07T02:40:28.936" v="14" actId="47"/>
          <pc:sldLayoutMkLst>
            <pc:docMk/>
            <pc:sldMasterMk cId="3898070681" sldId="2147484054"/>
            <pc:sldLayoutMk cId="2566816297" sldId="2147484061"/>
          </pc:sldLayoutMkLst>
        </pc:sldLayoutChg>
        <pc:sldLayoutChg chg="del">
          <pc:chgData name="Wei Li" userId="fae33518c2e5a771" providerId="LiveId" clId="{02F478B9-D74A-4C94-B4F5-05113938DE46}" dt="2024-01-07T02:40:28.936" v="14" actId="47"/>
          <pc:sldLayoutMkLst>
            <pc:docMk/>
            <pc:sldMasterMk cId="3898070681" sldId="2147484054"/>
            <pc:sldLayoutMk cId="2168719531" sldId="2147484062"/>
          </pc:sldLayoutMkLst>
        </pc:sldLayoutChg>
        <pc:sldLayoutChg chg="del">
          <pc:chgData name="Wei Li" userId="fae33518c2e5a771" providerId="LiveId" clId="{02F478B9-D74A-4C94-B4F5-05113938DE46}" dt="2024-01-07T02:40:28.936" v="14" actId="47"/>
          <pc:sldLayoutMkLst>
            <pc:docMk/>
            <pc:sldMasterMk cId="3898070681" sldId="2147484054"/>
            <pc:sldLayoutMk cId="2034929186" sldId="2147484063"/>
          </pc:sldLayoutMkLst>
        </pc:sldLayoutChg>
        <pc:sldLayoutChg chg="del">
          <pc:chgData name="Wei Li" userId="fae33518c2e5a771" providerId="LiveId" clId="{02F478B9-D74A-4C94-B4F5-05113938DE46}" dt="2024-01-07T02:40:28.936" v="14" actId="47"/>
          <pc:sldLayoutMkLst>
            <pc:docMk/>
            <pc:sldMasterMk cId="3898070681" sldId="2147484054"/>
            <pc:sldLayoutMk cId="629684279" sldId="2147484064"/>
          </pc:sldLayoutMkLst>
        </pc:sldLayoutChg>
        <pc:sldLayoutChg chg="del">
          <pc:chgData name="Wei Li" userId="fae33518c2e5a771" providerId="LiveId" clId="{02F478B9-D74A-4C94-B4F5-05113938DE46}" dt="2024-01-07T02:40:28.936" v="14" actId="47"/>
          <pc:sldLayoutMkLst>
            <pc:docMk/>
            <pc:sldMasterMk cId="3898070681" sldId="2147484054"/>
            <pc:sldLayoutMk cId="2118436825" sldId="2147484065"/>
          </pc:sldLayoutMkLst>
        </pc:sldLayoutChg>
      </pc:sldMasterChg>
      <pc:sldMasterChg chg="del delSldLayout">
        <pc:chgData name="Wei Li" userId="fae33518c2e5a771" providerId="LiveId" clId="{02F478B9-D74A-4C94-B4F5-05113938DE46}" dt="2024-01-07T02:40:42.790" v="16" actId="47"/>
        <pc:sldMasterMkLst>
          <pc:docMk/>
          <pc:sldMasterMk cId="2126221265" sldId="2147484066"/>
        </pc:sldMasterMkLst>
        <pc:sldLayoutChg chg="del">
          <pc:chgData name="Wei Li" userId="fae33518c2e5a771" providerId="LiveId" clId="{02F478B9-D74A-4C94-B4F5-05113938DE46}" dt="2024-01-07T02:40:42.790" v="16" actId="47"/>
          <pc:sldLayoutMkLst>
            <pc:docMk/>
            <pc:sldMasterMk cId="2126221265" sldId="2147484066"/>
            <pc:sldLayoutMk cId="2608137028" sldId="2147484067"/>
          </pc:sldLayoutMkLst>
        </pc:sldLayoutChg>
        <pc:sldLayoutChg chg="del">
          <pc:chgData name="Wei Li" userId="fae33518c2e5a771" providerId="LiveId" clId="{02F478B9-D74A-4C94-B4F5-05113938DE46}" dt="2024-01-07T02:40:42.790" v="16" actId="47"/>
          <pc:sldLayoutMkLst>
            <pc:docMk/>
            <pc:sldMasterMk cId="2126221265" sldId="2147484066"/>
            <pc:sldLayoutMk cId="3902639001" sldId="2147484068"/>
          </pc:sldLayoutMkLst>
        </pc:sldLayoutChg>
        <pc:sldLayoutChg chg="del">
          <pc:chgData name="Wei Li" userId="fae33518c2e5a771" providerId="LiveId" clId="{02F478B9-D74A-4C94-B4F5-05113938DE46}" dt="2024-01-07T02:40:42.790" v="16" actId="47"/>
          <pc:sldLayoutMkLst>
            <pc:docMk/>
            <pc:sldMasterMk cId="2126221265" sldId="2147484066"/>
            <pc:sldLayoutMk cId="144659720" sldId="2147484069"/>
          </pc:sldLayoutMkLst>
        </pc:sldLayoutChg>
        <pc:sldLayoutChg chg="del">
          <pc:chgData name="Wei Li" userId="fae33518c2e5a771" providerId="LiveId" clId="{02F478B9-D74A-4C94-B4F5-05113938DE46}" dt="2024-01-07T02:40:42.790" v="16" actId="47"/>
          <pc:sldLayoutMkLst>
            <pc:docMk/>
            <pc:sldMasterMk cId="2126221265" sldId="2147484066"/>
            <pc:sldLayoutMk cId="956719121" sldId="2147484070"/>
          </pc:sldLayoutMkLst>
        </pc:sldLayoutChg>
        <pc:sldLayoutChg chg="del">
          <pc:chgData name="Wei Li" userId="fae33518c2e5a771" providerId="LiveId" clId="{02F478B9-D74A-4C94-B4F5-05113938DE46}" dt="2024-01-07T02:40:42.790" v="16" actId="47"/>
          <pc:sldLayoutMkLst>
            <pc:docMk/>
            <pc:sldMasterMk cId="2126221265" sldId="2147484066"/>
            <pc:sldLayoutMk cId="2098260325" sldId="2147484071"/>
          </pc:sldLayoutMkLst>
        </pc:sldLayoutChg>
        <pc:sldLayoutChg chg="del">
          <pc:chgData name="Wei Li" userId="fae33518c2e5a771" providerId="LiveId" clId="{02F478B9-D74A-4C94-B4F5-05113938DE46}" dt="2024-01-07T02:40:42.790" v="16" actId="47"/>
          <pc:sldLayoutMkLst>
            <pc:docMk/>
            <pc:sldMasterMk cId="2126221265" sldId="2147484066"/>
            <pc:sldLayoutMk cId="3912914722" sldId="2147484072"/>
          </pc:sldLayoutMkLst>
        </pc:sldLayoutChg>
        <pc:sldLayoutChg chg="del">
          <pc:chgData name="Wei Li" userId="fae33518c2e5a771" providerId="LiveId" clId="{02F478B9-D74A-4C94-B4F5-05113938DE46}" dt="2024-01-07T02:40:42.790" v="16" actId="47"/>
          <pc:sldLayoutMkLst>
            <pc:docMk/>
            <pc:sldMasterMk cId="2126221265" sldId="2147484066"/>
            <pc:sldLayoutMk cId="798919870" sldId="2147484073"/>
          </pc:sldLayoutMkLst>
        </pc:sldLayoutChg>
        <pc:sldLayoutChg chg="del">
          <pc:chgData name="Wei Li" userId="fae33518c2e5a771" providerId="LiveId" clId="{02F478B9-D74A-4C94-B4F5-05113938DE46}" dt="2024-01-07T02:40:42.790" v="16" actId="47"/>
          <pc:sldLayoutMkLst>
            <pc:docMk/>
            <pc:sldMasterMk cId="2126221265" sldId="2147484066"/>
            <pc:sldLayoutMk cId="3934755182" sldId="2147484074"/>
          </pc:sldLayoutMkLst>
        </pc:sldLayoutChg>
        <pc:sldLayoutChg chg="del">
          <pc:chgData name="Wei Li" userId="fae33518c2e5a771" providerId="LiveId" clId="{02F478B9-D74A-4C94-B4F5-05113938DE46}" dt="2024-01-07T02:40:42.790" v="16" actId="47"/>
          <pc:sldLayoutMkLst>
            <pc:docMk/>
            <pc:sldMasterMk cId="2126221265" sldId="2147484066"/>
            <pc:sldLayoutMk cId="2746886381" sldId="2147484075"/>
          </pc:sldLayoutMkLst>
        </pc:sldLayoutChg>
        <pc:sldLayoutChg chg="del">
          <pc:chgData name="Wei Li" userId="fae33518c2e5a771" providerId="LiveId" clId="{02F478B9-D74A-4C94-B4F5-05113938DE46}" dt="2024-01-07T02:40:42.790" v="16" actId="47"/>
          <pc:sldLayoutMkLst>
            <pc:docMk/>
            <pc:sldMasterMk cId="2126221265" sldId="2147484066"/>
            <pc:sldLayoutMk cId="322856616" sldId="2147484076"/>
          </pc:sldLayoutMkLst>
        </pc:sldLayoutChg>
        <pc:sldLayoutChg chg="del">
          <pc:chgData name="Wei Li" userId="fae33518c2e5a771" providerId="LiveId" clId="{02F478B9-D74A-4C94-B4F5-05113938DE46}" dt="2024-01-07T02:40:42.790" v="16" actId="47"/>
          <pc:sldLayoutMkLst>
            <pc:docMk/>
            <pc:sldMasterMk cId="2126221265" sldId="2147484066"/>
            <pc:sldLayoutMk cId="4086333620" sldId="2147484077"/>
          </pc:sldLayoutMkLst>
        </pc:sldLayoutChg>
      </pc:sldMasterChg>
    </pc:docChg>
  </pc:docChgLst>
  <pc:docChgLst>
    <pc:chgData name="Wei Li" userId="fae33518c2e5a771" providerId="LiveId" clId="{9FD37FFB-7B56-4B72-892B-04314B687B23}"/>
    <pc:docChg chg="undo custSel addSld delSld modSld delMainMaster">
      <pc:chgData name="Wei Li" userId="fae33518c2e5a771" providerId="LiveId" clId="{9FD37FFB-7B56-4B72-892B-04314B687B23}" dt="2023-12-17T01:34:10.665" v="82" actId="6549"/>
      <pc:docMkLst>
        <pc:docMk/>
      </pc:docMkLst>
      <pc:sldChg chg="del">
        <pc:chgData name="Wei Li" userId="fae33518c2e5a771" providerId="LiveId" clId="{9FD37FFB-7B56-4B72-892B-04314B687B23}" dt="2023-12-17T00:36:48.934" v="0" actId="47"/>
        <pc:sldMkLst>
          <pc:docMk/>
          <pc:sldMk cId="3586180576" sldId="256"/>
        </pc:sldMkLst>
      </pc:sldChg>
      <pc:sldChg chg="del">
        <pc:chgData name="Wei Li" userId="fae33518c2e5a771" providerId="LiveId" clId="{9FD37FFB-7B56-4B72-892B-04314B687B23}" dt="2023-12-17T00:53:00.753" v="2" actId="47"/>
        <pc:sldMkLst>
          <pc:docMk/>
          <pc:sldMk cId="3930666226" sldId="257"/>
        </pc:sldMkLst>
      </pc:sldChg>
      <pc:sldChg chg="del">
        <pc:chgData name="Wei Li" userId="fae33518c2e5a771" providerId="LiveId" clId="{9FD37FFB-7B56-4B72-892B-04314B687B23}" dt="2023-12-17T00:36:48.934" v="0" actId="47"/>
        <pc:sldMkLst>
          <pc:docMk/>
          <pc:sldMk cId="2735076479" sldId="258"/>
        </pc:sldMkLst>
      </pc:sldChg>
      <pc:sldChg chg="del">
        <pc:chgData name="Wei Li" userId="fae33518c2e5a771" providerId="LiveId" clId="{9FD37FFB-7B56-4B72-892B-04314B687B23}" dt="2023-12-17T00:53:00.753" v="2" actId="47"/>
        <pc:sldMkLst>
          <pc:docMk/>
          <pc:sldMk cId="3930023925" sldId="259"/>
        </pc:sldMkLst>
      </pc:sldChg>
      <pc:sldChg chg="del">
        <pc:chgData name="Wei Li" userId="fae33518c2e5a771" providerId="LiveId" clId="{9FD37FFB-7B56-4B72-892B-04314B687B23}" dt="2023-12-17T00:53:00.753" v="2" actId="47"/>
        <pc:sldMkLst>
          <pc:docMk/>
          <pc:sldMk cId="4082821779" sldId="260"/>
        </pc:sldMkLst>
      </pc:sldChg>
      <pc:sldChg chg="del">
        <pc:chgData name="Wei Li" userId="fae33518c2e5a771" providerId="LiveId" clId="{9FD37FFB-7B56-4B72-892B-04314B687B23}" dt="2023-12-17T00:53:00.753" v="2" actId="47"/>
        <pc:sldMkLst>
          <pc:docMk/>
          <pc:sldMk cId="482783441" sldId="261"/>
        </pc:sldMkLst>
      </pc:sldChg>
      <pc:sldChg chg="del">
        <pc:chgData name="Wei Li" userId="fae33518c2e5a771" providerId="LiveId" clId="{9FD37FFB-7B56-4B72-892B-04314B687B23}" dt="2023-12-17T00:53:00.753" v="2" actId="47"/>
        <pc:sldMkLst>
          <pc:docMk/>
          <pc:sldMk cId="2991386546" sldId="262"/>
        </pc:sldMkLst>
      </pc:sldChg>
      <pc:sldChg chg="del">
        <pc:chgData name="Wei Li" userId="fae33518c2e5a771" providerId="LiveId" clId="{9FD37FFB-7B56-4B72-892B-04314B687B23}" dt="2023-12-17T00:53:00.753" v="2" actId="47"/>
        <pc:sldMkLst>
          <pc:docMk/>
          <pc:sldMk cId="1017741457" sldId="263"/>
        </pc:sldMkLst>
      </pc:sldChg>
      <pc:sldChg chg="del">
        <pc:chgData name="Wei Li" userId="fae33518c2e5a771" providerId="LiveId" clId="{9FD37FFB-7B56-4B72-892B-04314B687B23}" dt="2023-12-17T00:53:00.753" v="2" actId="47"/>
        <pc:sldMkLst>
          <pc:docMk/>
          <pc:sldMk cId="1150652686" sldId="264"/>
        </pc:sldMkLst>
      </pc:sldChg>
      <pc:sldChg chg="del">
        <pc:chgData name="Wei Li" userId="fae33518c2e5a771" providerId="LiveId" clId="{9FD37FFB-7B56-4B72-892B-04314B687B23}" dt="2023-12-17T00:53:00.753" v="2" actId="47"/>
        <pc:sldMkLst>
          <pc:docMk/>
          <pc:sldMk cId="1802046630" sldId="265"/>
        </pc:sldMkLst>
      </pc:sldChg>
      <pc:sldChg chg="del">
        <pc:chgData name="Wei Li" userId="fae33518c2e5a771" providerId="LiveId" clId="{9FD37FFB-7B56-4B72-892B-04314B687B23}" dt="2023-12-17T00:53:00.753" v="2" actId="47"/>
        <pc:sldMkLst>
          <pc:docMk/>
          <pc:sldMk cId="228989110" sldId="266"/>
        </pc:sldMkLst>
      </pc:sldChg>
      <pc:sldChg chg="delSp mod">
        <pc:chgData name="Wei Li" userId="fae33518c2e5a771" providerId="LiveId" clId="{9FD37FFB-7B56-4B72-892B-04314B687B23}" dt="2023-12-17T00:56:44.993" v="14" actId="478"/>
        <pc:sldMkLst>
          <pc:docMk/>
          <pc:sldMk cId="3185611366" sldId="271"/>
        </pc:sldMkLst>
        <pc:spChg chg="del">
          <ac:chgData name="Wei Li" userId="fae33518c2e5a771" providerId="LiveId" clId="{9FD37FFB-7B56-4B72-892B-04314B687B23}" dt="2023-12-17T00:56:44.993" v="14" actId="478"/>
          <ac:spMkLst>
            <pc:docMk/>
            <pc:sldMk cId="3185611366" sldId="271"/>
            <ac:spMk id="2" creationId="{913CD706-9501-6C2E-383E-66A21742C0B3}"/>
          </ac:spMkLst>
        </pc:spChg>
      </pc:sldChg>
      <pc:sldChg chg="modSp mod">
        <pc:chgData name="Wei Li" userId="fae33518c2e5a771" providerId="LiveId" clId="{9FD37FFB-7B56-4B72-892B-04314B687B23}" dt="2023-12-17T01:31:46.800" v="58" actId="14100"/>
        <pc:sldMkLst>
          <pc:docMk/>
          <pc:sldMk cId="1095009189" sldId="273"/>
        </pc:sldMkLst>
        <pc:spChg chg="mod">
          <ac:chgData name="Wei Li" userId="fae33518c2e5a771" providerId="LiveId" clId="{9FD37FFB-7B56-4B72-892B-04314B687B23}" dt="2023-12-17T01:31:46.800" v="58" actId="14100"/>
          <ac:spMkLst>
            <pc:docMk/>
            <pc:sldMk cId="1095009189" sldId="273"/>
            <ac:spMk id="5" creationId="{A3ED9C97-F267-DE60-41C6-4247C4FF8198}"/>
          </ac:spMkLst>
        </pc:spChg>
      </pc:sldChg>
      <pc:sldChg chg="del">
        <pc:chgData name="Wei Li" userId="fae33518c2e5a771" providerId="LiveId" clId="{9FD37FFB-7B56-4B72-892B-04314B687B23}" dt="2023-12-17T00:53:00.753" v="2" actId="47"/>
        <pc:sldMkLst>
          <pc:docMk/>
          <pc:sldMk cId="0" sldId="288"/>
        </pc:sldMkLst>
      </pc:sldChg>
      <pc:sldChg chg="del">
        <pc:chgData name="Wei Li" userId="fae33518c2e5a771" providerId="LiveId" clId="{9FD37FFB-7B56-4B72-892B-04314B687B23}" dt="2023-12-17T00:53:00.753" v="2" actId="47"/>
        <pc:sldMkLst>
          <pc:docMk/>
          <pc:sldMk cId="1376698442" sldId="307"/>
        </pc:sldMkLst>
      </pc:sldChg>
      <pc:sldChg chg="del">
        <pc:chgData name="Wei Li" userId="fae33518c2e5a771" providerId="LiveId" clId="{9FD37FFB-7B56-4B72-892B-04314B687B23}" dt="2023-12-17T00:53:00.753" v="2" actId="47"/>
        <pc:sldMkLst>
          <pc:docMk/>
          <pc:sldMk cId="153909383" sldId="407"/>
        </pc:sldMkLst>
      </pc:sldChg>
      <pc:sldChg chg="del">
        <pc:chgData name="Wei Li" userId="fae33518c2e5a771" providerId="LiveId" clId="{9FD37FFB-7B56-4B72-892B-04314B687B23}" dt="2023-12-17T00:53:00.753" v="2" actId="47"/>
        <pc:sldMkLst>
          <pc:docMk/>
          <pc:sldMk cId="0" sldId="631"/>
        </pc:sldMkLst>
      </pc:sldChg>
      <pc:sldChg chg="del">
        <pc:chgData name="Wei Li" userId="fae33518c2e5a771" providerId="LiveId" clId="{9FD37FFB-7B56-4B72-892B-04314B687B23}" dt="2023-12-17T00:53:00.753" v="2" actId="47"/>
        <pc:sldMkLst>
          <pc:docMk/>
          <pc:sldMk cId="0" sldId="633"/>
        </pc:sldMkLst>
      </pc:sldChg>
      <pc:sldChg chg="del">
        <pc:chgData name="Wei Li" userId="fae33518c2e5a771" providerId="LiveId" clId="{9FD37FFB-7B56-4B72-892B-04314B687B23}" dt="2023-12-17T00:53:00.753" v="2" actId="47"/>
        <pc:sldMkLst>
          <pc:docMk/>
          <pc:sldMk cId="0" sldId="634"/>
        </pc:sldMkLst>
      </pc:sldChg>
      <pc:sldChg chg="del">
        <pc:chgData name="Wei Li" userId="fae33518c2e5a771" providerId="LiveId" clId="{9FD37FFB-7B56-4B72-892B-04314B687B23}" dt="2023-12-17T00:53:00.753" v="2" actId="47"/>
        <pc:sldMkLst>
          <pc:docMk/>
          <pc:sldMk cId="0" sldId="657"/>
        </pc:sldMkLst>
      </pc:sldChg>
      <pc:sldChg chg="del">
        <pc:chgData name="Wei Li" userId="fae33518c2e5a771" providerId="LiveId" clId="{9FD37FFB-7B56-4B72-892B-04314B687B23}" dt="2023-12-17T00:53:00.753" v="2" actId="47"/>
        <pc:sldMkLst>
          <pc:docMk/>
          <pc:sldMk cId="0" sldId="669"/>
        </pc:sldMkLst>
      </pc:sldChg>
      <pc:sldChg chg="del">
        <pc:chgData name="Wei Li" userId="fae33518c2e5a771" providerId="LiveId" clId="{9FD37FFB-7B56-4B72-892B-04314B687B23}" dt="2023-12-17T00:53:00.753" v="2" actId="47"/>
        <pc:sldMkLst>
          <pc:docMk/>
          <pc:sldMk cId="0" sldId="671"/>
        </pc:sldMkLst>
      </pc:sldChg>
      <pc:sldChg chg="del">
        <pc:chgData name="Wei Li" userId="fae33518c2e5a771" providerId="LiveId" clId="{9FD37FFB-7B56-4B72-892B-04314B687B23}" dt="2023-12-17T00:53:00.753" v="2" actId="47"/>
        <pc:sldMkLst>
          <pc:docMk/>
          <pc:sldMk cId="3951088869" sldId="672"/>
        </pc:sldMkLst>
      </pc:sldChg>
      <pc:sldChg chg="del">
        <pc:chgData name="Wei Li" userId="fae33518c2e5a771" providerId="LiveId" clId="{9FD37FFB-7B56-4B72-892B-04314B687B23}" dt="2023-12-17T00:53:00.753" v="2" actId="47"/>
        <pc:sldMkLst>
          <pc:docMk/>
          <pc:sldMk cId="3919736192" sldId="673"/>
        </pc:sldMkLst>
      </pc:sldChg>
      <pc:sldChg chg="del">
        <pc:chgData name="Wei Li" userId="fae33518c2e5a771" providerId="LiveId" clId="{9FD37FFB-7B56-4B72-892B-04314B687B23}" dt="2023-12-17T00:53:00.753" v="2" actId="47"/>
        <pc:sldMkLst>
          <pc:docMk/>
          <pc:sldMk cId="3372461617" sldId="674"/>
        </pc:sldMkLst>
      </pc:sldChg>
      <pc:sldChg chg="del">
        <pc:chgData name="Wei Li" userId="fae33518c2e5a771" providerId="LiveId" clId="{9FD37FFB-7B56-4B72-892B-04314B687B23}" dt="2023-12-17T00:53:00.753" v="2" actId="47"/>
        <pc:sldMkLst>
          <pc:docMk/>
          <pc:sldMk cId="3533032609" sldId="675"/>
        </pc:sldMkLst>
      </pc:sldChg>
      <pc:sldChg chg="modSp mod">
        <pc:chgData name="Wei Li" userId="fae33518c2e5a771" providerId="LiveId" clId="{9FD37FFB-7B56-4B72-892B-04314B687B23}" dt="2023-12-17T01:33:23.880" v="71" actId="20577"/>
        <pc:sldMkLst>
          <pc:docMk/>
          <pc:sldMk cId="521323180" sldId="3898"/>
        </pc:sldMkLst>
        <pc:spChg chg="mod">
          <ac:chgData name="Wei Li" userId="fae33518c2e5a771" providerId="LiveId" clId="{9FD37FFB-7B56-4B72-892B-04314B687B23}" dt="2023-12-17T01:33:23.880" v="71" actId="20577"/>
          <ac:spMkLst>
            <pc:docMk/>
            <pc:sldMk cId="521323180" sldId="3898"/>
            <ac:spMk id="4" creationId="{AB928B3A-8B07-440E-6532-329534C650BA}"/>
          </ac:spMkLst>
        </pc:spChg>
      </pc:sldChg>
      <pc:sldChg chg="modSp mod">
        <pc:chgData name="Wei Li" userId="fae33518c2e5a771" providerId="LiveId" clId="{9FD37FFB-7B56-4B72-892B-04314B687B23}" dt="2023-12-17T00:54:21.338" v="12" actId="20577"/>
        <pc:sldMkLst>
          <pc:docMk/>
          <pc:sldMk cId="1187257088" sldId="3973"/>
        </pc:sldMkLst>
        <pc:spChg chg="mod">
          <ac:chgData name="Wei Li" userId="fae33518c2e5a771" providerId="LiveId" clId="{9FD37FFB-7B56-4B72-892B-04314B687B23}" dt="2023-12-17T00:54:21.338" v="12" actId="20577"/>
          <ac:spMkLst>
            <pc:docMk/>
            <pc:sldMk cId="1187257088" sldId="3973"/>
            <ac:spMk id="4" creationId="{7BE76194-7459-B931-F5F0-8E5FB6B994A3}"/>
          </ac:spMkLst>
        </pc:spChg>
        <pc:spChg chg="mod">
          <ac:chgData name="Wei Li" userId="fae33518c2e5a771" providerId="LiveId" clId="{9FD37FFB-7B56-4B72-892B-04314B687B23}" dt="2023-12-17T00:53:36.700" v="3"/>
          <ac:spMkLst>
            <pc:docMk/>
            <pc:sldMk cId="1187257088" sldId="3973"/>
            <ac:spMk id="6" creationId="{0A21F562-3CFA-3F91-2050-A2391DC02709}"/>
          </ac:spMkLst>
        </pc:spChg>
      </pc:sldChg>
      <pc:sldChg chg="modSp mod">
        <pc:chgData name="Wei Li" userId="fae33518c2e5a771" providerId="LiveId" clId="{9FD37FFB-7B56-4B72-892B-04314B687B23}" dt="2023-12-17T01:03:51.835" v="35" actId="20577"/>
        <pc:sldMkLst>
          <pc:docMk/>
          <pc:sldMk cId="939554979" sldId="3976"/>
        </pc:sldMkLst>
        <pc:spChg chg="mod">
          <ac:chgData name="Wei Li" userId="fae33518c2e5a771" providerId="LiveId" clId="{9FD37FFB-7B56-4B72-892B-04314B687B23}" dt="2023-12-17T01:03:51.835" v="35" actId="20577"/>
          <ac:spMkLst>
            <pc:docMk/>
            <pc:sldMk cId="939554979" sldId="3976"/>
            <ac:spMk id="3" creationId="{89253642-C0DE-7C83-A7A1-3E35788E3CB5}"/>
          </ac:spMkLst>
        </pc:spChg>
      </pc:sldChg>
      <pc:sldChg chg="modSp mod">
        <pc:chgData name="Wei Li" userId="fae33518c2e5a771" providerId="LiveId" clId="{9FD37FFB-7B56-4B72-892B-04314B687B23}" dt="2023-12-17T01:04:04.508" v="38" actId="6549"/>
        <pc:sldMkLst>
          <pc:docMk/>
          <pc:sldMk cId="1441545845" sldId="4045"/>
        </pc:sldMkLst>
        <pc:spChg chg="mod">
          <ac:chgData name="Wei Li" userId="fae33518c2e5a771" providerId="LiveId" clId="{9FD37FFB-7B56-4B72-892B-04314B687B23}" dt="2023-12-17T01:04:04.508" v="38" actId="6549"/>
          <ac:spMkLst>
            <pc:docMk/>
            <pc:sldMk cId="1441545845" sldId="4045"/>
            <ac:spMk id="3" creationId="{89253642-C0DE-7C83-A7A1-3E35788E3CB5}"/>
          </ac:spMkLst>
        </pc:spChg>
      </pc:sldChg>
      <pc:sldChg chg="del">
        <pc:chgData name="Wei Li" userId="fae33518c2e5a771" providerId="LiveId" clId="{9FD37FFB-7B56-4B72-892B-04314B687B23}" dt="2023-12-17T00:53:00.753" v="2" actId="47"/>
        <pc:sldMkLst>
          <pc:docMk/>
          <pc:sldMk cId="3877897862" sldId="4046"/>
        </pc:sldMkLst>
      </pc:sldChg>
      <pc:sldChg chg="del">
        <pc:chgData name="Wei Li" userId="fae33518c2e5a771" providerId="LiveId" clId="{9FD37FFB-7B56-4B72-892B-04314B687B23}" dt="2023-12-17T00:56:21.515" v="13" actId="47"/>
        <pc:sldMkLst>
          <pc:docMk/>
          <pc:sldMk cId="121772957" sldId="5584"/>
        </pc:sldMkLst>
      </pc:sldChg>
      <pc:sldChg chg="del">
        <pc:chgData name="Wei Li" userId="fae33518c2e5a771" providerId="LiveId" clId="{9FD37FFB-7B56-4B72-892B-04314B687B23}" dt="2023-12-17T00:56:21.515" v="13" actId="47"/>
        <pc:sldMkLst>
          <pc:docMk/>
          <pc:sldMk cId="1153768213" sldId="5585"/>
        </pc:sldMkLst>
      </pc:sldChg>
      <pc:sldChg chg="del">
        <pc:chgData name="Wei Li" userId="fae33518c2e5a771" providerId="LiveId" clId="{9FD37FFB-7B56-4B72-892B-04314B687B23}" dt="2023-12-17T00:56:21.515" v="13" actId="47"/>
        <pc:sldMkLst>
          <pc:docMk/>
          <pc:sldMk cId="1078335584" sldId="5586"/>
        </pc:sldMkLst>
      </pc:sldChg>
      <pc:sldChg chg="del">
        <pc:chgData name="Wei Li" userId="fae33518c2e5a771" providerId="LiveId" clId="{9FD37FFB-7B56-4B72-892B-04314B687B23}" dt="2023-12-17T00:56:21.515" v="13" actId="47"/>
        <pc:sldMkLst>
          <pc:docMk/>
          <pc:sldMk cId="1733787735" sldId="5587"/>
        </pc:sldMkLst>
      </pc:sldChg>
      <pc:sldChg chg="del">
        <pc:chgData name="Wei Li" userId="fae33518c2e5a771" providerId="LiveId" clId="{9FD37FFB-7B56-4B72-892B-04314B687B23}" dt="2023-12-17T00:56:21.515" v="13" actId="47"/>
        <pc:sldMkLst>
          <pc:docMk/>
          <pc:sldMk cId="348845382" sldId="5588"/>
        </pc:sldMkLst>
      </pc:sldChg>
      <pc:sldChg chg="del">
        <pc:chgData name="Wei Li" userId="fae33518c2e5a771" providerId="LiveId" clId="{9FD37FFB-7B56-4B72-892B-04314B687B23}" dt="2023-12-17T00:56:21.515" v="13" actId="47"/>
        <pc:sldMkLst>
          <pc:docMk/>
          <pc:sldMk cId="2251201088" sldId="5589"/>
        </pc:sldMkLst>
      </pc:sldChg>
      <pc:sldChg chg="del">
        <pc:chgData name="Wei Li" userId="fae33518c2e5a771" providerId="LiveId" clId="{9FD37FFB-7B56-4B72-892B-04314B687B23}" dt="2023-12-17T00:56:21.515" v="13" actId="47"/>
        <pc:sldMkLst>
          <pc:docMk/>
          <pc:sldMk cId="487219830" sldId="5590"/>
        </pc:sldMkLst>
      </pc:sldChg>
      <pc:sldChg chg="del">
        <pc:chgData name="Wei Li" userId="fae33518c2e5a771" providerId="LiveId" clId="{9FD37FFB-7B56-4B72-892B-04314B687B23}" dt="2023-12-17T00:37:02.276" v="1" actId="47"/>
        <pc:sldMkLst>
          <pc:docMk/>
          <pc:sldMk cId="1804784486" sldId="5591"/>
        </pc:sldMkLst>
      </pc:sldChg>
      <pc:sldChg chg="del">
        <pc:chgData name="Wei Li" userId="fae33518c2e5a771" providerId="LiveId" clId="{9FD37FFB-7B56-4B72-892B-04314B687B23}" dt="2023-12-17T00:37:02.276" v="1" actId="47"/>
        <pc:sldMkLst>
          <pc:docMk/>
          <pc:sldMk cId="2532453098" sldId="5592"/>
        </pc:sldMkLst>
      </pc:sldChg>
      <pc:sldChg chg="del">
        <pc:chgData name="Wei Li" userId="fae33518c2e5a771" providerId="LiveId" clId="{9FD37FFB-7B56-4B72-892B-04314B687B23}" dt="2023-12-17T00:37:02.276" v="1" actId="47"/>
        <pc:sldMkLst>
          <pc:docMk/>
          <pc:sldMk cId="3271475250" sldId="5593"/>
        </pc:sldMkLst>
      </pc:sldChg>
      <pc:sldChg chg="del">
        <pc:chgData name="Wei Li" userId="fae33518c2e5a771" providerId="LiveId" clId="{9FD37FFB-7B56-4B72-892B-04314B687B23}" dt="2023-12-17T00:37:02.276" v="1" actId="47"/>
        <pc:sldMkLst>
          <pc:docMk/>
          <pc:sldMk cId="3430526629" sldId="5594"/>
        </pc:sldMkLst>
      </pc:sldChg>
      <pc:sldChg chg="del">
        <pc:chgData name="Wei Li" userId="fae33518c2e5a771" providerId="LiveId" clId="{9FD37FFB-7B56-4B72-892B-04314B687B23}" dt="2023-12-17T00:37:02.276" v="1" actId="47"/>
        <pc:sldMkLst>
          <pc:docMk/>
          <pc:sldMk cId="1696001160" sldId="5595"/>
        </pc:sldMkLst>
      </pc:sldChg>
      <pc:sldChg chg="del">
        <pc:chgData name="Wei Li" userId="fae33518c2e5a771" providerId="LiveId" clId="{9FD37FFB-7B56-4B72-892B-04314B687B23}" dt="2023-12-17T00:36:48.934" v="0" actId="47"/>
        <pc:sldMkLst>
          <pc:docMk/>
          <pc:sldMk cId="0" sldId="5596"/>
        </pc:sldMkLst>
      </pc:sldChg>
      <pc:sldChg chg="del">
        <pc:chgData name="Wei Li" userId="fae33518c2e5a771" providerId="LiveId" clId="{9FD37FFB-7B56-4B72-892B-04314B687B23}" dt="2023-12-17T00:36:48.934" v="0" actId="47"/>
        <pc:sldMkLst>
          <pc:docMk/>
          <pc:sldMk cId="0" sldId="5597"/>
        </pc:sldMkLst>
      </pc:sldChg>
      <pc:sldChg chg="del">
        <pc:chgData name="Wei Li" userId="fae33518c2e5a771" providerId="LiveId" clId="{9FD37FFB-7B56-4B72-892B-04314B687B23}" dt="2023-12-17T00:36:48.934" v="0" actId="47"/>
        <pc:sldMkLst>
          <pc:docMk/>
          <pc:sldMk cId="0" sldId="5598"/>
        </pc:sldMkLst>
      </pc:sldChg>
      <pc:sldChg chg="del">
        <pc:chgData name="Wei Li" userId="fae33518c2e5a771" providerId="LiveId" clId="{9FD37FFB-7B56-4B72-892B-04314B687B23}" dt="2023-12-17T00:36:48.934" v="0" actId="47"/>
        <pc:sldMkLst>
          <pc:docMk/>
          <pc:sldMk cId="0" sldId="5599"/>
        </pc:sldMkLst>
      </pc:sldChg>
      <pc:sldChg chg="del">
        <pc:chgData name="Wei Li" userId="fae33518c2e5a771" providerId="LiveId" clId="{9FD37FFB-7B56-4B72-892B-04314B687B23}" dt="2023-12-17T00:36:48.934" v="0" actId="47"/>
        <pc:sldMkLst>
          <pc:docMk/>
          <pc:sldMk cId="0" sldId="5600"/>
        </pc:sldMkLst>
      </pc:sldChg>
      <pc:sldChg chg="del">
        <pc:chgData name="Wei Li" userId="fae33518c2e5a771" providerId="LiveId" clId="{9FD37FFB-7B56-4B72-892B-04314B687B23}" dt="2023-12-17T00:36:48.934" v="0" actId="47"/>
        <pc:sldMkLst>
          <pc:docMk/>
          <pc:sldMk cId="3912457390" sldId="5601"/>
        </pc:sldMkLst>
      </pc:sldChg>
      <pc:sldChg chg="del">
        <pc:chgData name="Wei Li" userId="fae33518c2e5a771" providerId="LiveId" clId="{9FD37FFB-7B56-4B72-892B-04314B687B23}" dt="2023-12-17T00:36:48.934" v="0" actId="47"/>
        <pc:sldMkLst>
          <pc:docMk/>
          <pc:sldMk cId="2622078305" sldId="5602"/>
        </pc:sldMkLst>
      </pc:sldChg>
      <pc:sldChg chg="del">
        <pc:chgData name="Wei Li" userId="fae33518c2e5a771" providerId="LiveId" clId="{9FD37FFB-7B56-4B72-892B-04314B687B23}" dt="2023-12-17T00:36:48.934" v="0" actId="47"/>
        <pc:sldMkLst>
          <pc:docMk/>
          <pc:sldMk cId="3275492051" sldId="5603"/>
        </pc:sldMkLst>
      </pc:sldChg>
      <pc:sldChg chg="del">
        <pc:chgData name="Wei Li" userId="fae33518c2e5a771" providerId="LiveId" clId="{9FD37FFB-7B56-4B72-892B-04314B687B23}" dt="2023-12-17T00:36:48.934" v="0" actId="47"/>
        <pc:sldMkLst>
          <pc:docMk/>
          <pc:sldMk cId="3667284626" sldId="5604"/>
        </pc:sldMkLst>
      </pc:sldChg>
      <pc:sldChg chg="del">
        <pc:chgData name="Wei Li" userId="fae33518c2e5a771" providerId="LiveId" clId="{9FD37FFB-7B56-4B72-892B-04314B687B23}" dt="2023-12-17T00:36:48.934" v="0" actId="47"/>
        <pc:sldMkLst>
          <pc:docMk/>
          <pc:sldMk cId="4069562513" sldId="5605"/>
        </pc:sldMkLst>
      </pc:sldChg>
      <pc:sldChg chg="del">
        <pc:chgData name="Wei Li" userId="fae33518c2e5a771" providerId="LiveId" clId="{9FD37FFB-7B56-4B72-892B-04314B687B23}" dt="2023-12-17T00:36:48.934" v="0" actId="47"/>
        <pc:sldMkLst>
          <pc:docMk/>
          <pc:sldMk cId="4047864709" sldId="5606"/>
        </pc:sldMkLst>
      </pc:sldChg>
      <pc:sldChg chg="del">
        <pc:chgData name="Wei Li" userId="fae33518c2e5a771" providerId="LiveId" clId="{9FD37FFB-7B56-4B72-892B-04314B687B23}" dt="2023-12-17T00:36:48.934" v="0" actId="47"/>
        <pc:sldMkLst>
          <pc:docMk/>
          <pc:sldMk cId="1357984407" sldId="5607"/>
        </pc:sldMkLst>
      </pc:sldChg>
      <pc:sldChg chg="del">
        <pc:chgData name="Wei Li" userId="fae33518c2e5a771" providerId="LiveId" clId="{9FD37FFB-7B56-4B72-892B-04314B687B23}" dt="2023-12-17T00:36:48.934" v="0" actId="47"/>
        <pc:sldMkLst>
          <pc:docMk/>
          <pc:sldMk cId="3985724323" sldId="5608"/>
        </pc:sldMkLst>
      </pc:sldChg>
      <pc:sldChg chg="del">
        <pc:chgData name="Wei Li" userId="fae33518c2e5a771" providerId="LiveId" clId="{9FD37FFB-7B56-4B72-892B-04314B687B23}" dt="2023-12-17T00:36:48.934" v="0" actId="47"/>
        <pc:sldMkLst>
          <pc:docMk/>
          <pc:sldMk cId="2053880349" sldId="5609"/>
        </pc:sldMkLst>
      </pc:sldChg>
      <pc:sldChg chg="del">
        <pc:chgData name="Wei Li" userId="fae33518c2e5a771" providerId="LiveId" clId="{9FD37FFB-7B56-4B72-892B-04314B687B23}" dt="2023-12-17T00:36:48.934" v="0" actId="47"/>
        <pc:sldMkLst>
          <pc:docMk/>
          <pc:sldMk cId="4011038528" sldId="5610"/>
        </pc:sldMkLst>
      </pc:sldChg>
      <pc:sldChg chg="del">
        <pc:chgData name="Wei Li" userId="fae33518c2e5a771" providerId="LiveId" clId="{9FD37FFB-7B56-4B72-892B-04314B687B23}" dt="2023-12-17T00:36:48.934" v="0" actId="47"/>
        <pc:sldMkLst>
          <pc:docMk/>
          <pc:sldMk cId="3123581761" sldId="5611"/>
        </pc:sldMkLst>
      </pc:sldChg>
      <pc:sldChg chg="del">
        <pc:chgData name="Wei Li" userId="fae33518c2e5a771" providerId="LiveId" clId="{9FD37FFB-7B56-4B72-892B-04314B687B23}" dt="2023-12-17T00:36:48.934" v="0" actId="47"/>
        <pc:sldMkLst>
          <pc:docMk/>
          <pc:sldMk cId="2296887727" sldId="5612"/>
        </pc:sldMkLst>
      </pc:sldChg>
      <pc:sldChg chg="del">
        <pc:chgData name="Wei Li" userId="fae33518c2e5a771" providerId="LiveId" clId="{9FD37FFB-7B56-4B72-892B-04314B687B23}" dt="2023-12-17T00:36:48.934" v="0" actId="47"/>
        <pc:sldMkLst>
          <pc:docMk/>
          <pc:sldMk cId="1668524255" sldId="5613"/>
        </pc:sldMkLst>
      </pc:sldChg>
      <pc:sldChg chg="del">
        <pc:chgData name="Wei Li" userId="fae33518c2e5a771" providerId="LiveId" clId="{9FD37FFB-7B56-4B72-892B-04314B687B23}" dt="2023-12-17T00:36:48.934" v="0" actId="47"/>
        <pc:sldMkLst>
          <pc:docMk/>
          <pc:sldMk cId="1557026630" sldId="5614"/>
        </pc:sldMkLst>
      </pc:sldChg>
      <pc:sldChg chg="del">
        <pc:chgData name="Wei Li" userId="fae33518c2e5a771" providerId="LiveId" clId="{9FD37FFB-7B56-4B72-892B-04314B687B23}" dt="2023-12-17T00:36:48.934" v="0" actId="47"/>
        <pc:sldMkLst>
          <pc:docMk/>
          <pc:sldMk cId="714902703" sldId="5615"/>
        </pc:sldMkLst>
      </pc:sldChg>
      <pc:sldChg chg="modSp mod">
        <pc:chgData name="Wei Li" userId="fae33518c2e5a771" providerId="LiveId" clId="{9FD37FFB-7B56-4B72-892B-04314B687B23}" dt="2023-12-17T01:33:40.283" v="77" actId="6549"/>
        <pc:sldMkLst>
          <pc:docMk/>
          <pc:sldMk cId="1355953003" sldId="5616"/>
        </pc:sldMkLst>
        <pc:spChg chg="mod">
          <ac:chgData name="Wei Li" userId="fae33518c2e5a771" providerId="LiveId" clId="{9FD37FFB-7B56-4B72-892B-04314B687B23}" dt="2023-12-17T01:33:40.283" v="77" actId="6549"/>
          <ac:spMkLst>
            <pc:docMk/>
            <pc:sldMk cId="1355953003" sldId="5616"/>
            <ac:spMk id="4" creationId="{AB928B3A-8B07-440E-6532-329534C650BA}"/>
          </ac:spMkLst>
        </pc:spChg>
      </pc:sldChg>
      <pc:sldChg chg="modSp mod">
        <pc:chgData name="Wei Li" userId="fae33518c2e5a771" providerId="LiveId" clId="{9FD37FFB-7B56-4B72-892B-04314B687B23}" dt="2023-12-17T01:33:57.485" v="80" actId="20577"/>
        <pc:sldMkLst>
          <pc:docMk/>
          <pc:sldMk cId="4185961323" sldId="5617"/>
        </pc:sldMkLst>
        <pc:spChg chg="mod">
          <ac:chgData name="Wei Li" userId="fae33518c2e5a771" providerId="LiveId" clId="{9FD37FFB-7B56-4B72-892B-04314B687B23}" dt="2023-12-17T01:33:57.485" v="80" actId="20577"/>
          <ac:spMkLst>
            <pc:docMk/>
            <pc:sldMk cId="4185961323" sldId="5617"/>
            <ac:spMk id="4" creationId="{AB928B3A-8B07-440E-6532-329534C650BA}"/>
          </ac:spMkLst>
        </pc:spChg>
      </pc:sldChg>
      <pc:sldChg chg="del">
        <pc:chgData name="Wei Li" userId="fae33518c2e5a771" providerId="LiveId" clId="{9FD37FFB-7B56-4B72-892B-04314B687B23}" dt="2023-12-17T00:56:21.515" v="13" actId="47"/>
        <pc:sldMkLst>
          <pc:docMk/>
          <pc:sldMk cId="3890855024" sldId="5618"/>
        </pc:sldMkLst>
      </pc:sldChg>
      <pc:sldChg chg="del">
        <pc:chgData name="Wei Li" userId="fae33518c2e5a771" providerId="LiveId" clId="{9FD37FFB-7B56-4B72-892B-04314B687B23}" dt="2023-12-17T00:56:21.515" v="13" actId="47"/>
        <pc:sldMkLst>
          <pc:docMk/>
          <pc:sldMk cId="1154389876" sldId="5619"/>
        </pc:sldMkLst>
      </pc:sldChg>
      <pc:sldChg chg="del">
        <pc:chgData name="Wei Li" userId="fae33518c2e5a771" providerId="LiveId" clId="{9FD37FFB-7B56-4B72-892B-04314B687B23}" dt="2023-12-17T00:56:21.515" v="13" actId="47"/>
        <pc:sldMkLst>
          <pc:docMk/>
          <pc:sldMk cId="4232408352" sldId="5620"/>
        </pc:sldMkLst>
      </pc:sldChg>
      <pc:sldChg chg="del">
        <pc:chgData name="Wei Li" userId="fae33518c2e5a771" providerId="LiveId" clId="{9FD37FFB-7B56-4B72-892B-04314B687B23}" dt="2023-12-17T00:56:21.515" v="13" actId="47"/>
        <pc:sldMkLst>
          <pc:docMk/>
          <pc:sldMk cId="337059822" sldId="5621"/>
        </pc:sldMkLst>
      </pc:sldChg>
      <pc:sldChg chg="del">
        <pc:chgData name="Wei Li" userId="fae33518c2e5a771" providerId="LiveId" clId="{9FD37FFB-7B56-4B72-892B-04314B687B23}" dt="2023-12-17T00:56:21.515" v="13" actId="47"/>
        <pc:sldMkLst>
          <pc:docMk/>
          <pc:sldMk cId="2698137942" sldId="5622"/>
        </pc:sldMkLst>
      </pc:sldChg>
      <pc:sldChg chg="modSp add mod">
        <pc:chgData name="Wei Li" userId="fae33518c2e5a771" providerId="LiveId" clId="{9FD37FFB-7B56-4B72-892B-04314B687B23}" dt="2023-12-17T01:34:10.665" v="82" actId="6549"/>
        <pc:sldMkLst>
          <pc:docMk/>
          <pc:sldMk cId="3066494377" sldId="5624"/>
        </pc:sldMkLst>
        <pc:spChg chg="mod">
          <ac:chgData name="Wei Li" userId="fae33518c2e5a771" providerId="LiveId" clId="{9FD37FFB-7B56-4B72-892B-04314B687B23}" dt="2023-12-17T01:34:10.665" v="82" actId="6549"/>
          <ac:spMkLst>
            <pc:docMk/>
            <pc:sldMk cId="3066494377" sldId="5624"/>
            <ac:spMk id="4" creationId="{AB928B3A-8B07-440E-6532-329534C650BA}"/>
          </ac:spMkLst>
        </pc:spChg>
      </pc:sldChg>
      <pc:sldMasterChg chg="del delSldLayout">
        <pc:chgData name="Wei Li" userId="fae33518c2e5a771" providerId="LiveId" clId="{9FD37FFB-7B56-4B72-892B-04314B687B23}" dt="2023-12-17T00:53:00.753" v="2" actId="47"/>
        <pc:sldMasterMkLst>
          <pc:docMk/>
          <pc:sldMasterMk cId="3060488283" sldId="2147483898"/>
        </pc:sldMasterMkLst>
        <pc:sldLayoutChg chg="del">
          <pc:chgData name="Wei Li" userId="fae33518c2e5a771" providerId="LiveId" clId="{9FD37FFB-7B56-4B72-892B-04314B687B23}" dt="2023-12-17T00:53:00.753" v="2" actId="47"/>
          <pc:sldLayoutMkLst>
            <pc:docMk/>
            <pc:sldMasterMk cId="3060488283" sldId="2147483898"/>
            <pc:sldLayoutMk cId="914910287" sldId="2147483899"/>
          </pc:sldLayoutMkLst>
        </pc:sldLayoutChg>
        <pc:sldLayoutChg chg="del">
          <pc:chgData name="Wei Li" userId="fae33518c2e5a771" providerId="LiveId" clId="{9FD37FFB-7B56-4B72-892B-04314B687B23}" dt="2023-12-17T00:53:00.753" v="2" actId="47"/>
          <pc:sldLayoutMkLst>
            <pc:docMk/>
            <pc:sldMasterMk cId="3060488283" sldId="2147483898"/>
            <pc:sldLayoutMk cId="2196864306" sldId="2147483900"/>
          </pc:sldLayoutMkLst>
        </pc:sldLayoutChg>
        <pc:sldLayoutChg chg="del">
          <pc:chgData name="Wei Li" userId="fae33518c2e5a771" providerId="LiveId" clId="{9FD37FFB-7B56-4B72-892B-04314B687B23}" dt="2023-12-17T00:53:00.753" v="2" actId="47"/>
          <pc:sldLayoutMkLst>
            <pc:docMk/>
            <pc:sldMasterMk cId="3060488283" sldId="2147483898"/>
            <pc:sldLayoutMk cId="1787301174" sldId="2147483901"/>
          </pc:sldLayoutMkLst>
        </pc:sldLayoutChg>
        <pc:sldLayoutChg chg="del">
          <pc:chgData name="Wei Li" userId="fae33518c2e5a771" providerId="LiveId" clId="{9FD37FFB-7B56-4B72-892B-04314B687B23}" dt="2023-12-17T00:53:00.753" v="2" actId="47"/>
          <pc:sldLayoutMkLst>
            <pc:docMk/>
            <pc:sldMasterMk cId="3060488283" sldId="2147483898"/>
            <pc:sldLayoutMk cId="3883735078" sldId="2147483902"/>
          </pc:sldLayoutMkLst>
        </pc:sldLayoutChg>
        <pc:sldLayoutChg chg="del">
          <pc:chgData name="Wei Li" userId="fae33518c2e5a771" providerId="LiveId" clId="{9FD37FFB-7B56-4B72-892B-04314B687B23}" dt="2023-12-17T00:53:00.753" v="2" actId="47"/>
          <pc:sldLayoutMkLst>
            <pc:docMk/>
            <pc:sldMasterMk cId="3060488283" sldId="2147483898"/>
            <pc:sldLayoutMk cId="2912923089" sldId="2147483903"/>
          </pc:sldLayoutMkLst>
        </pc:sldLayoutChg>
        <pc:sldLayoutChg chg="del">
          <pc:chgData name="Wei Li" userId="fae33518c2e5a771" providerId="LiveId" clId="{9FD37FFB-7B56-4B72-892B-04314B687B23}" dt="2023-12-17T00:53:00.753" v="2" actId="47"/>
          <pc:sldLayoutMkLst>
            <pc:docMk/>
            <pc:sldMasterMk cId="3060488283" sldId="2147483898"/>
            <pc:sldLayoutMk cId="4253348305" sldId="2147483904"/>
          </pc:sldLayoutMkLst>
        </pc:sldLayoutChg>
        <pc:sldLayoutChg chg="del">
          <pc:chgData name="Wei Li" userId="fae33518c2e5a771" providerId="LiveId" clId="{9FD37FFB-7B56-4B72-892B-04314B687B23}" dt="2023-12-17T00:53:00.753" v="2" actId="47"/>
          <pc:sldLayoutMkLst>
            <pc:docMk/>
            <pc:sldMasterMk cId="3060488283" sldId="2147483898"/>
            <pc:sldLayoutMk cId="2216171210" sldId="2147483905"/>
          </pc:sldLayoutMkLst>
        </pc:sldLayoutChg>
        <pc:sldLayoutChg chg="del">
          <pc:chgData name="Wei Li" userId="fae33518c2e5a771" providerId="LiveId" clId="{9FD37FFB-7B56-4B72-892B-04314B687B23}" dt="2023-12-17T00:53:00.753" v="2" actId="47"/>
          <pc:sldLayoutMkLst>
            <pc:docMk/>
            <pc:sldMasterMk cId="3060488283" sldId="2147483898"/>
            <pc:sldLayoutMk cId="2342153821" sldId="2147483906"/>
          </pc:sldLayoutMkLst>
        </pc:sldLayoutChg>
        <pc:sldLayoutChg chg="del">
          <pc:chgData name="Wei Li" userId="fae33518c2e5a771" providerId="LiveId" clId="{9FD37FFB-7B56-4B72-892B-04314B687B23}" dt="2023-12-17T00:53:00.753" v="2" actId="47"/>
          <pc:sldLayoutMkLst>
            <pc:docMk/>
            <pc:sldMasterMk cId="3060488283" sldId="2147483898"/>
            <pc:sldLayoutMk cId="1493781524" sldId="2147483907"/>
          </pc:sldLayoutMkLst>
        </pc:sldLayoutChg>
        <pc:sldLayoutChg chg="del">
          <pc:chgData name="Wei Li" userId="fae33518c2e5a771" providerId="LiveId" clId="{9FD37FFB-7B56-4B72-892B-04314B687B23}" dt="2023-12-17T00:53:00.753" v="2" actId="47"/>
          <pc:sldLayoutMkLst>
            <pc:docMk/>
            <pc:sldMasterMk cId="3060488283" sldId="2147483898"/>
            <pc:sldLayoutMk cId="1963469662" sldId="2147483908"/>
          </pc:sldLayoutMkLst>
        </pc:sldLayoutChg>
        <pc:sldLayoutChg chg="del">
          <pc:chgData name="Wei Li" userId="fae33518c2e5a771" providerId="LiveId" clId="{9FD37FFB-7B56-4B72-892B-04314B687B23}" dt="2023-12-17T00:53:00.753" v="2" actId="47"/>
          <pc:sldLayoutMkLst>
            <pc:docMk/>
            <pc:sldMasterMk cId="3060488283" sldId="2147483898"/>
            <pc:sldLayoutMk cId="793713213" sldId="2147483909"/>
          </pc:sldLayoutMkLst>
        </pc:sldLayoutChg>
      </pc:sldMasterChg>
      <pc:sldMasterChg chg="del delSldLayout">
        <pc:chgData name="Wei Li" userId="fae33518c2e5a771" providerId="LiveId" clId="{9FD37FFB-7B56-4B72-892B-04314B687B23}" dt="2023-12-17T00:53:00.753" v="2" actId="47"/>
        <pc:sldMasterMkLst>
          <pc:docMk/>
          <pc:sldMasterMk cId="2622638729" sldId="2147483910"/>
        </pc:sldMasterMkLst>
        <pc:sldLayoutChg chg="del">
          <pc:chgData name="Wei Li" userId="fae33518c2e5a771" providerId="LiveId" clId="{9FD37FFB-7B56-4B72-892B-04314B687B23}" dt="2023-12-17T00:53:00.753" v="2" actId="47"/>
          <pc:sldLayoutMkLst>
            <pc:docMk/>
            <pc:sldMasterMk cId="2622638729" sldId="2147483910"/>
            <pc:sldLayoutMk cId="1228029560" sldId="2147483911"/>
          </pc:sldLayoutMkLst>
        </pc:sldLayoutChg>
        <pc:sldLayoutChg chg="del">
          <pc:chgData name="Wei Li" userId="fae33518c2e5a771" providerId="LiveId" clId="{9FD37FFB-7B56-4B72-892B-04314B687B23}" dt="2023-12-17T00:53:00.753" v="2" actId="47"/>
          <pc:sldLayoutMkLst>
            <pc:docMk/>
            <pc:sldMasterMk cId="2622638729" sldId="2147483910"/>
            <pc:sldLayoutMk cId="1199910594" sldId="2147483912"/>
          </pc:sldLayoutMkLst>
        </pc:sldLayoutChg>
        <pc:sldLayoutChg chg="del">
          <pc:chgData name="Wei Li" userId="fae33518c2e5a771" providerId="LiveId" clId="{9FD37FFB-7B56-4B72-892B-04314B687B23}" dt="2023-12-17T00:53:00.753" v="2" actId="47"/>
          <pc:sldLayoutMkLst>
            <pc:docMk/>
            <pc:sldMasterMk cId="2622638729" sldId="2147483910"/>
            <pc:sldLayoutMk cId="238206762" sldId="2147483913"/>
          </pc:sldLayoutMkLst>
        </pc:sldLayoutChg>
        <pc:sldLayoutChg chg="del">
          <pc:chgData name="Wei Li" userId="fae33518c2e5a771" providerId="LiveId" clId="{9FD37FFB-7B56-4B72-892B-04314B687B23}" dt="2023-12-17T00:53:00.753" v="2" actId="47"/>
          <pc:sldLayoutMkLst>
            <pc:docMk/>
            <pc:sldMasterMk cId="2622638729" sldId="2147483910"/>
            <pc:sldLayoutMk cId="532555921" sldId="2147483914"/>
          </pc:sldLayoutMkLst>
        </pc:sldLayoutChg>
        <pc:sldLayoutChg chg="del">
          <pc:chgData name="Wei Li" userId="fae33518c2e5a771" providerId="LiveId" clId="{9FD37FFB-7B56-4B72-892B-04314B687B23}" dt="2023-12-17T00:53:00.753" v="2" actId="47"/>
          <pc:sldLayoutMkLst>
            <pc:docMk/>
            <pc:sldMasterMk cId="2622638729" sldId="2147483910"/>
            <pc:sldLayoutMk cId="3050647693" sldId="2147483915"/>
          </pc:sldLayoutMkLst>
        </pc:sldLayoutChg>
        <pc:sldLayoutChg chg="del">
          <pc:chgData name="Wei Li" userId="fae33518c2e5a771" providerId="LiveId" clId="{9FD37FFB-7B56-4B72-892B-04314B687B23}" dt="2023-12-17T00:53:00.753" v="2" actId="47"/>
          <pc:sldLayoutMkLst>
            <pc:docMk/>
            <pc:sldMasterMk cId="2622638729" sldId="2147483910"/>
            <pc:sldLayoutMk cId="1446841800" sldId="2147483916"/>
          </pc:sldLayoutMkLst>
        </pc:sldLayoutChg>
        <pc:sldLayoutChg chg="del">
          <pc:chgData name="Wei Li" userId="fae33518c2e5a771" providerId="LiveId" clId="{9FD37FFB-7B56-4B72-892B-04314B687B23}" dt="2023-12-17T00:53:00.753" v="2" actId="47"/>
          <pc:sldLayoutMkLst>
            <pc:docMk/>
            <pc:sldMasterMk cId="2622638729" sldId="2147483910"/>
            <pc:sldLayoutMk cId="3854418964" sldId="2147483917"/>
          </pc:sldLayoutMkLst>
        </pc:sldLayoutChg>
        <pc:sldLayoutChg chg="del">
          <pc:chgData name="Wei Li" userId="fae33518c2e5a771" providerId="LiveId" clId="{9FD37FFB-7B56-4B72-892B-04314B687B23}" dt="2023-12-17T00:53:00.753" v="2" actId="47"/>
          <pc:sldLayoutMkLst>
            <pc:docMk/>
            <pc:sldMasterMk cId="2622638729" sldId="2147483910"/>
            <pc:sldLayoutMk cId="1847244293" sldId="2147483918"/>
          </pc:sldLayoutMkLst>
        </pc:sldLayoutChg>
        <pc:sldLayoutChg chg="del">
          <pc:chgData name="Wei Li" userId="fae33518c2e5a771" providerId="LiveId" clId="{9FD37FFB-7B56-4B72-892B-04314B687B23}" dt="2023-12-17T00:53:00.753" v="2" actId="47"/>
          <pc:sldLayoutMkLst>
            <pc:docMk/>
            <pc:sldMasterMk cId="2622638729" sldId="2147483910"/>
            <pc:sldLayoutMk cId="2262041834" sldId="2147483919"/>
          </pc:sldLayoutMkLst>
        </pc:sldLayoutChg>
        <pc:sldLayoutChg chg="del">
          <pc:chgData name="Wei Li" userId="fae33518c2e5a771" providerId="LiveId" clId="{9FD37FFB-7B56-4B72-892B-04314B687B23}" dt="2023-12-17T00:53:00.753" v="2" actId="47"/>
          <pc:sldLayoutMkLst>
            <pc:docMk/>
            <pc:sldMasterMk cId="2622638729" sldId="2147483910"/>
            <pc:sldLayoutMk cId="2436787632" sldId="2147483920"/>
          </pc:sldLayoutMkLst>
        </pc:sldLayoutChg>
        <pc:sldLayoutChg chg="del">
          <pc:chgData name="Wei Li" userId="fae33518c2e5a771" providerId="LiveId" clId="{9FD37FFB-7B56-4B72-892B-04314B687B23}" dt="2023-12-17T00:53:00.753" v="2" actId="47"/>
          <pc:sldLayoutMkLst>
            <pc:docMk/>
            <pc:sldMasterMk cId="2622638729" sldId="2147483910"/>
            <pc:sldLayoutMk cId="507598823" sldId="2147483921"/>
          </pc:sldLayoutMkLst>
        </pc:sldLayoutChg>
      </pc:sldMasterChg>
      <pc:sldMasterChg chg="del delSldLayout">
        <pc:chgData name="Wei Li" userId="fae33518c2e5a771" providerId="LiveId" clId="{9FD37FFB-7B56-4B72-892B-04314B687B23}" dt="2023-12-17T00:53:00.753" v="2" actId="47"/>
        <pc:sldMasterMkLst>
          <pc:docMk/>
          <pc:sldMasterMk cId="4108457210" sldId="2147483922"/>
        </pc:sldMasterMkLst>
        <pc:sldLayoutChg chg="del">
          <pc:chgData name="Wei Li" userId="fae33518c2e5a771" providerId="LiveId" clId="{9FD37FFB-7B56-4B72-892B-04314B687B23}" dt="2023-12-17T00:53:00.753" v="2" actId="47"/>
          <pc:sldLayoutMkLst>
            <pc:docMk/>
            <pc:sldMasterMk cId="4108457210" sldId="2147483922"/>
            <pc:sldLayoutMk cId="748086934" sldId="2147483923"/>
          </pc:sldLayoutMkLst>
        </pc:sldLayoutChg>
        <pc:sldLayoutChg chg="del">
          <pc:chgData name="Wei Li" userId="fae33518c2e5a771" providerId="LiveId" clId="{9FD37FFB-7B56-4B72-892B-04314B687B23}" dt="2023-12-17T00:53:00.753" v="2" actId="47"/>
          <pc:sldLayoutMkLst>
            <pc:docMk/>
            <pc:sldMasterMk cId="4108457210" sldId="2147483922"/>
            <pc:sldLayoutMk cId="1235166658" sldId="2147483924"/>
          </pc:sldLayoutMkLst>
        </pc:sldLayoutChg>
        <pc:sldLayoutChg chg="del">
          <pc:chgData name="Wei Li" userId="fae33518c2e5a771" providerId="LiveId" clId="{9FD37FFB-7B56-4B72-892B-04314B687B23}" dt="2023-12-17T00:53:00.753" v="2" actId="47"/>
          <pc:sldLayoutMkLst>
            <pc:docMk/>
            <pc:sldMasterMk cId="4108457210" sldId="2147483922"/>
            <pc:sldLayoutMk cId="3223117303" sldId="2147483925"/>
          </pc:sldLayoutMkLst>
        </pc:sldLayoutChg>
        <pc:sldLayoutChg chg="del">
          <pc:chgData name="Wei Li" userId="fae33518c2e5a771" providerId="LiveId" clId="{9FD37FFB-7B56-4B72-892B-04314B687B23}" dt="2023-12-17T00:53:00.753" v="2" actId="47"/>
          <pc:sldLayoutMkLst>
            <pc:docMk/>
            <pc:sldMasterMk cId="4108457210" sldId="2147483922"/>
            <pc:sldLayoutMk cId="318657015" sldId="2147483926"/>
          </pc:sldLayoutMkLst>
        </pc:sldLayoutChg>
        <pc:sldLayoutChg chg="del">
          <pc:chgData name="Wei Li" userId="fae33518c2e5a771" providerId="LiveId" clId="{9FD37FFB-7B56-4B72-892B-04314B687B23}" dt="2023-12-17T00:53:00.753" v="2" actId="47"/>
          <pc:sldLayoutMkLst>
            <pc:docMk/>
            <pc:sldMasterMk cId="4108457210" sldId="2147483922"/>
            <pc:sldLayoutMk cId="195578347" sldId="2147483927"/>
          </pc:sldLayoutMkLst>
        </pc:sldLayoutChg>
        <pc:sldLayoutChg chg="del">
          <pc:chgData name="Wei Li" userId="fae33518c2e5a771" providerId="LiveId" clId="{9FD37FFB-7B56-4B72-892B-04314B687B23}" dt="2023-12-17T00:53:00.753" v="2" actId="47"/>
          <pc:sldLayoutMkLst>
            <pc:docMk/>
            <pc:sldMasterMk cId="4108457210" sldId="2147483922"/>
            <pc:sldLayoutMk cId="305199595" sldId="2147483928"/>
          </pc:sldLayoutMkLst>
        </pc:sldLayoutChg>
        <pc:sldLayoutChg chg="del">
          <pc:chgData name="Wei Li" userId="fae33518c2e5a771" providerId="LiveId" clId="{9FD37FFB-7B56-4B72-892B-04314B687B23}" dt="2023-12-17T00:53:00.753" v="2" actId="47"/>
          <pc:sldLayoutMkLst>
            <pc:docMk/>
            <pc:sldMasterMk cId="4108457210" sldId="2147483922"/>
            <pc:sldLayoutMk cId="1188384727" sldId="2147483929"/>
          </pc:sldLayoutMkLst>
        </pc:sldLayoutChg>
        <pc:sldLayoutChg chg="del">
          <pc:chgData name="Wei Li" userId="fae33518c2e5a771" providerId="LiveId" clId="{9FD37FFB-7B56-4B72-892B-04314B687B23}" dt="2023-12-17T00:53:00.753" v="2" actId="47"/>
          <pc:sldLayoutMkLst>
            <pc:docMk/>
            <pc:sldMasterMk cId="4108457210" sldId="2147483922"/>
            <pc:sldLayoutMk cId="393214177" sldId="2147483930"/>
          </pc:sldLayoutMkLst>
        </pc:sldLayoutChg>
        <pc:sldLayoutChg chg="del">
          <pc:chgData name="Wei Li" userId="fae33518c2e5a771" providerId="LiveId" clId="{9FD37FFB-7B56-4B72-892B-04314B687B23}" dt="2023-12-17T00:53:00.753" v="2" actId="47"/>
          <pc:sldLayoutMkLst>
            <pc:docMk/>
            <pc:sldMasterMk cId="4108457210" sldId="2147483922"/>
            <pc:sldLayoutMk cId="1666362082" sldId="2147483931"/>
          </pc:sldLayoutMkLst>
        </pc:sldLayoutChg>
        <pc:sldLayoutChg chg="del">
          <pc:chgData name="Wei Li" userId="fae33518c2e5a771" providerId="LiveId" clId="{9FD37FFB-7B56-4B72-892B-04314B687B23}" dt="2023-12-17T00:53:00.753" v="2" actId="47"/>
          <pc:sldLayoutMkLst>
            <pc:docMk/>
            <pc:sldMasterMk cId="4108457210" sldId="2147483922"/>
            <pc:sldLayoutMk cId="1396496079" sldId="2147483932"/>
          </pc:sldLayoutMkLst>
        </pc:sldLayoutChg>
        <pc:sldLayoutChg chg="del">
          <pc:chgData name="Wei Li" userId="fae33518c2e5a771" providerId="LiveId" clId="{9FD37FFB-7B56-4B72-892B-04314B687B23}" dt="2023-12-17T00:53:00.753" v="2" actId="47"/>
          <pc:sldLayoutMkLst>
            <pc:docMk/>
            <pc:sldMasterMk cId="4108457210" sldId="2147483922"/>
            <pc:sldLayoutMk cId="2770377177" sldId="2147483933"/>
          </pc:sldLayoutMkLst>
        </pc:sldLayoutChg>
      </pc:sldMasterChg>
      <pc:sldMasterChg chg="del delSldLayout">
        <pc:chgData name="Wei Li" userId="fae33518c2e5a771" providerId="LiveId" clId="{9FD37FFB-7B56-4B72-892B-04314B687B23}" dt="2023-12-17T00:53:00.753" v="2" actId="47"/>
        <pc:sldMasterMkLst>
          <pc:docMk/>
          <pc:sldMasterMk cId="1275463872" sldId="2147483934"/>
        </pc:sldMasterMkLst>
        <pc:sldLayoutChg chg="del">
          <pc:chgData name="Wei Li" userId="fae33518c2e5a771" providerId="LiveId" clId="{9FD37FFB-7B56-4B72-892B-04314B687B23}" dt="2023-12-17T00:53:00.753" v="2" actId="47"/>
          <pc:sldLayoutMkLst>
            <pc:docMk/>
            <pc:sldMasterMk cId="1275463872" sldId="2147483934"/>
            <pc:sldLayoutMk cId="3337230533" sldId="2147483935"/>
          </pc:sldLayoutMkLst>
        </pc:sldLayoutChg>
        <pc:sldLayoutChg chg="del">
          <pc:chgData name="Wei Li" userId="fae33518c2e5a771" providerId="LiveId" clId="{9FD37FFB-7B56-4B72-892B-04314B687B23}" dt="2023-12-17T00:53:00.753" v="2" actId="47"/>
          <pc:sldLayoutMkLst>
            <pc:docMk/>
            <pc:sldMasterMk cId="1275463872" sldId="2147483934"/>
            <pc:sldLayoutMk cId="830739955" sldId="2147483936"/>
          </pc:sldLayoutMkLst>
        </pc:sldLayoutChg>
        <pc:sldLayoutChg chg="del">
          <pc:chgData name="Wei Li" userId="fae33518c2e5a771" providerId="LiveId" clId="{9FD37FFB-7B56-4B72-892B-04314B687B23}" dt="2023-12-17T00:53:00.753" v="2" actId="47"/>
          <pc:sldLayoutMkLst>
            <pc:docMk/>
            <pc:sldMasterMk cId="1275463872" sldId="2147483934"/>
            <pc:sldLayoutMk cId="234594389" sldId="2147483937"/>
          </pc:sldLayoutMkLst>
        </pc:sldLayoutChg>
        <pc:sldLayoutChg chg="del">
          <pc:chgData name="Wei Li" userId="fae33518c2e5a771" providerId="LiveId" clId="{9FD37FFB-7B56-4B72-892B-04314B687B23}" dt="2023-12-17T00:53:00.753" v="2" actId="47"/>
          <pc:sldLayoutMkLst>
            <pc:docMk/>
            <pc:sldMasterMk cId="1275463872" sldId="2147483934"/>
            <pc:sldLayoutMk cId="2320531790" sldId="2147483938"/>
          </pc:sldLayoutMkLst>
        </pc:sldLayoutChg>
        <pc:sldLayoutChg chg="del">
          <pc:chgData name="Wei Li" userId="fae33518c2e5a771" providerId="LiveId" clId="{9FD37FFB-7B56-4B72-892B-04314B687B23}" dt="2023-12-17T00:53:00.753" v="2" actId="47"/>
          <pc:sldLayoutMkLst>
            <pc:docMk/>
            <pc:sldMasterMk cId="1275463872" sldId="2147483934"/>
            <pc:sldLayoutMk cId="4073376990" sldId="2147483939"/>
          </pc:sldLayoutMkLst>
        </pc:sldLayoutChg>
        <pc:sldLayoutChg chg="del">
          <pc:chgData name="Wei Li" userId="fae33518c2e5a771" providerId="LiveId" clId="{9FD37FFB-7B56-4B72-892B-04314B687B23}" dt="2023-12-17T00:53:00.753" v="2" actId="47"/>
          <pc:sldLayoutMkLst>
            <pc:docMk/>
            <pc:sldMasterMk cId="1275463872" sldId="2147483934"/>
            <pc:sldLayoutMk cId="4000046156" sldId="2147483940"/>
          </pc:sldLayoutMkLst>
        </pc:sldLayoutChg>
        <pc:sldLayoutChg chg="del">
          <pc:chgData name="Wei Li" userId="fae33518c2e5a771" providerId="LiveId" clId="{9FD37FFB-7B56-4B72-892B-04314B687B23}" dt="2023-12-17T00:53:00.753" v="2" actId="47"/>
          <pc:sldLayoutMkLst>
            <pc:docMk/>
            <pc:sldMasterMk cId="1275463872" sldId="2147483934"/>
            <pc:sldLayoutMk cId="3597492143" sldId="2147483941"/>
          </pc:sldLayoutMkLst>
        </pc:sldLayoutChg>
        <pc:sldLayoutChg chg="del">
          <pc:chgData name="Wei Li" userId="fae33518c2e5a771" providerId="LiveId" clId="{9FD37FFB-7B56-4B72-892B-04314B687B23}" dt="2023-12-17T00:53:00.753" v="2" actId="47"/>
          <pc:sldLayoutMkLst>
            <pc:docMk/>
            <pc:sldMasterMk cId="1275463872" sldId="2147483934"/>
            <pc:sldLayoutMk cId="1288457211" sldId="2147483942"/>
          </pc:sldLayoutMkLst>
        </pc:sldLayoutChg>
        <pc:sldLayoutChg chg="del">
          <pc:chgData name="Wei Li" userId="fae33518c2e5a771" providerId="LiveId" clId="{9FD37FFB-7B56-4B72-892B-04314B687B23}" dt="2023-12-17T00:53:00.753" v="2" actId="47"/>
          <pc:sldLayoutMkLst>
            <pc:docMk/>
            <pc:sldMasterMk cId="1275463872" sldId="2147483934"/>
            <pc:sldLayoutMk cId="785186425" sldId="2147483943"/>
          </pc:sldLayoutMkLst>
        </pc:sldLayoutChg>
        <pc:sldLayoutChg chg="del">
          <pc:chgData name="Wei Li" userId="fae33518c2e5a771" providerId="LiveId" clId="{9FD37FFB-7B56-4B72-892B-04314B687B23}" dt="2023-12-17T00:53:00.753" v="2" actId="47"/>
          <pc:sldLayoutMkLst>
            <pc:docMk/>
            <pc:sldMasterMk cId="1275463872" sldId="2147483934"/>
            <pc:sldLayoutMk cId="500759346" sldId="2147483944"/>
          </pc:sldLayoutMkLst>
        </pc:sldLayoutChg>
        <pc:sldLayoutChg chg="del">
          <pc:chgData name="Wei Li" userId="fae33518c2e5a771" providerId="LiveId" clId="{9FD37FFB-7B56-4B72-892B-04314B687B23}" dt="2023-12-17T00:53:00.753" v="2" actId="47"/>
          <pc:sldLayoutMkLst>
            <pc:docMk/>
            <pc:sldMasterMk cId="1275463872" sldId="2147483934"/>
            <pc:sldLayoutMk cId="2314658984" sldId="2147483945"/>
          </pc:sldLayoutMkLst>
        </pc:sldLayoutChg>
      </pc:sldMasterChg>
      <pc:sldMasterChg chg="del delSldLayout">
        <pc:chgData name="Wei Li" userId="fae33518c2e5a771" providerId="LiveId" clId="{9FD37FFB-7B56-4B72-892B-04314B687B23}" dt="2023-12-17T00:53:00.753" v="2" actId="47"/>
        <pc:sldMasterMkLst>
          <pc:docMk/>
          <pc:sldMasterMk cId="3606955719" sldId="2147483946"/>
        </pc:sldMasterMkLst>
        <pc:sldLayoutChg chg="del">
          <pc:chgData name="Wei Li" userId="fae33518c2e5a771" providerId="LiveId" clId="{9FD37FFB-7B56-4B72-892B-04314B687B23}" dt="2023-12-17T00:53:00.753" v="2" actId="47"/>
          <pc:sldLayoutMkLst>
            <pc:docMk/>
            <pc:sldMasterMk cId="3606955719" sldId="2147483946"/>
            <pc:sldLayoutMk cId="1690262729" sldId="2147483947"/>
          </pc:sldLayoutMkLst>
        </pc:sldLayoutChg>
        <pc:sldLayoutChg chg="del">
          <pc:chgData name="Wei Li" userId="fae33518c2e5a771" providerId="LiveId" clId="{9FD37FFB-7B56-4B72-892B-04314B687B23}" dt="2023-12-17T00:53:00.753" v="2" actId="47"/>
          <pc:sldLayoutMkLst>
            <pc:docMk/>
            <pc:sldMasterMk cId="3606955719" sldId="2147483946"/>
            <pc:sldLayoutMk cId="1492671383" sldId="2147483948"/>
          </pc:sldLayoutMkLst>
        </pc:sldLayoutChg>
        <pc:sldLayoutChg chg="del">
          <pc:chgData name="Wei Li" userId="fae33518c2e5a771" providerId="LiveId" clId="{9FD37FFB-7B56-4B72-892B-04314B687B23}" dt="2023-12-17T00:53:00.753" v="2" actId="47"/>
          <pc:sldLayoutMkLst>
            <pc:docMk/>
            <pc:sldMasterMk cId="3606955719" sldId="2147483946"/>
            <pc:sldLayoutMk cId="2968259580" sldId="2147483949"/>
          </pc:sldLayoutMkLst>
        </pc:sldLayoutChg>
        <pc:sldLayoutChg chg="del">
          <pc:chgData name="Wei Li" userId="fae33518c2e5a771" providerId="LiveId" clId="{9FD37FFB-7B56-4B72-892B-04314B687B23}" dt="2023-12-17T00:53:00.753" v="2" actId="47"/>
          <pc:sldLayoutMkLst>
            <pc:docMk/>
            <pc:sldMasterMk cId="3606955719" sldId="2147483946"/>
            <pc:sldLayoutMk cId="3583035526" sldId="2147483950"/>
          </pc:sldLayoutMkLst>
        </pc:sldLayoutChg>
        <pc:sldLayoutChg chg="del">
          <pc:chgData name="Wei Li" userId="fae33518c2e5a771" providerId="LiveId" clId="{9FD37FFB-7B56-4B72-892B-04314B687B23}" dt="2023-12-17T00:53:00.753" v="2" actId="47"/>
          <pc:sldLayoutMkLst>
            <pc:docMk/>
            <pc:sldMasterMk cId="3606955719" sldId="2147483946"/>
            <pc:sldLayoutMk cId="4090927379" sldId="2147483951"/>
          </pc:sldLayoutMkLst>
        </pc:sldLayoutChg>
        <pc:sldLayoutChg chg="del">
          <pc:chgData name="Wei Li" userId="fae33518c2e5a771" providerId="LiveId" clId="{9FD37FFB-7B56-4B72-892B-04314B687B23}" dt="2023-12-17T00:53:00.753" v="2" actId="47"/>
          <pc:sldLayoutMkLst>
            <pc:docMk/>
            <pc:sldMasterMk cId="3606955719" sldId="2147483946"/>
            <pc:sldLayoutMk cId="1877054621" sldId="2147483952"/>
          </pc:sldLayoutMkLst>
        </pc:sldLayoutChg>
        <pc:sldLayoutChg chg="del">
          <pc:chgData name="Wei Li" userId="fae33518c2e5a771" providerId="LiveId" clId="{9FD37FFB-7B56-4B72-892B-04314B687B23}" dt="2023-12-17T00:53:00.753" v="2" actId="47"/>
          <pc:sldLayoutMkLst>
            <pc:docMk/>
            <pc:sldMasterMk cId="3606955719" sldId="2147483946"/>
            <pc:sldLayoutMk cId="4113933007" sldId="2147483953"/>
          </pc:sldLayoutMkLst>
        </pc:sldLayoutChg>
        <pc:sldLayoutChg chg="del">
          <pc:chgData name="Wei Li" userId="fae33518c2e5a771" providerId="LiveId" clId="{9FD37FFB-7B56-4B72-892B-04314B687B23}" dt="2023-12-17T00:53:00.753" v="2" actId="47"/>
          <pc:sldLayoutMkLst>
            <pc:docMk/>
            <pc:sldMasterMk cId="3606955719" sldId="2147483946"/>
            <pc:sldLayoutMk cId="2787311717" sldId="2147483954"/>
          </pc:sldLayoutMkLst>
        </pc:sldLayoutChg>
        <pc:sldLayoutChg chg="del">
          <pc:chgData name="Wei Li" userId="fae33518c2e5a771" providerId="LiveId" clId="{9FD37FFB-7B56-4B72-892B-04314B687B23}" dt="2023-12-17T00:53:00.753" v="2" actId="47"/>
          <pc:sldLayoutMkLst>
            <pc:docMk/>
            <pc:sldMasterMk cId="3606955719" sldId="2147483946"/>
            <pc:sldLayoutMk cId="1339395378" sldId="2147483955"/>
          </pc:sldLayoutMkLst>
        </pc:sldLayoutChg>
        <pc:sldLayoutChg chg="del">
          <pc:chgData name="Wei Li" userId="fae33518c2e5a771" providerId="LiveId" clId="{9FD37FFB-7B56-4B72-892B-04314B687B23}" dt="2023-12-17T00:53:00.753" v="2" actId="47"/>
          <pc:sldLayoutMkLst>
            <pc:docMk/>
            <pc:sldMasterMk cId="3606955719" sldId="2147483946"/>
            <pc:sldLayoutMk cId="1736301799" sldId="2147483956"/>
          </pc:sldLayoutMkLst>
        </pc:sldLayoutChg>
        <pc:sldLayoutChg chg="del">
          <pc:chgData name="Wei Li" userId="fae33518c2e5a771" providerId="LiveId" clId="{9FD37FFB-7B56-4B72-892B-04314B687B23}" dt="2023-12-17T00:53:00.753" v="2" actId="47"/>
          <pc:sldLayoutMkLst>
            <pc:docMk/>
            <pc:sldMasterMk cId="3606955719" sldId="2147483946"/>
            <pc:sldLayoutMk cId="298283363" sldId="2147483957"/>
          </pc:sldLayoutMkLst>
        </pc:sldLayoutChg>
      </pc:sldMasterChg>
      <pc:sldMasterChg chg="del delSldLayout">
        <pc:chgData name="Wei Li" userId="fae33518c2e5a771" providerId="LiveId" clId="{9FD37FFB-7B56-4B72-892B-04314B687B23}" dt="2023-12-17T00:56:21.515" v="13" actId="47"/>
        <pc:sldMasterMkLst>
          <pc:docMk/>
          <pc:sldMasterMk cId="115187983" sldId="2147483958"/>
        </pc:sldMasterMkLst>
        <pc:sldLayoutChg chg="del">
          <pc:chgData name="Wei Li" userId="fae33518c2e5a771" providerId="LiveId" clId="{9FD37FFB-7B56-4B72-892B-04314B687B23}" dt="2023-12-17T00:56:21.515" v="13" actId="47"/>
          <pc:sldLayoutMkLst>
            <pc:docMk/>
            <pc:sldMasterMk cId="115187983" sldId="2147483958"/>
            <pc:sldLayoutMk cId="2428039120" sldId="2147483959"/>
          </pc:sldLayoutMkLst>
        </pc:sldLayoutChg>
        <pc:sldLayoutChg chg="del">
          <pc:chgData name="Wei Li" userId="fae33518c2e5a771" providerId="LiveId" clId="{9FD37FFB-7B56-4B72-892B-04314B687B23}" dt="2023-12-17T00:56:21.515" v="13" actId="47"/>
          <pc:sldLayoutMkLst>
            <pc:docMk/>
            <pc:sldMasterMk cId="115187983" sldId="2147483958"/>
            <pc:sldLayoutMk cId="677806329" sldId="2147483960"/>
          </pc:sldLayoutMkLst>
        </pc:sldLayoutChg>
        <pc:sldLayoutChg chg="del">
          <pc:chgData name="Wei Li" userId="fae33518c2e5a771" providerId="LiveId" clId="{9FD37FFB-7B56-4B72-892B-04314B687B23}" dt="2023-12-17T00:56:21.515" v="13" actId="47"/>
          <pc:sldLayoutMkLst>
            <pc:docMk/>
            <pc:sldMasterMk cId="115187983" sldId="2147483958"/>
            <pc:sldLayoutMk cId="2407172366" sldId="2147483961"/>
          </pc:sldLayoutMkLst>
        </pc:sldLayoutChg>
        <pc:sldLayoutChg chg="del">
          <pc:chgData name="Wei Li" userId="fae33518c2e5a771" providerId="LiveId" clId="{9FD37FFB-7B56-4B72-892B-04314B687B23}" dt="2023-12-17T00:56:21.515" v="13" actId="47"/>
          <pc:sldLayoutMkLst>
            <pc:docMk/>
            <pc:sldMasterMk cId="115187983" sldId="2147483958"/>
            <pc:sldLayoutMk cId="3083080725" sldId="2147483962"/>
          </pc:sldLayoutMkLst>
        </pc:sldLayoutChg>
        <pc:sldLayoutChg chg="del">
          <pc:chgData name="Wei Li" userId="fae33518c2e5a771" providerId="LiveId" clId="{9FD37FFB-7B56-4B72-892B-04314B687B23}" dt="2023-12-17T00:56:21.515" v="13" actId="47"/>
          <pc:sldLayoutMkLst>
            <pc:docMk/>
            <pc:sldMasterMk cId="115187983" sldId="2147483958"/>
            <pc:sldLayoutMk cId="2353786333" sldId="2147483963"/>
          </pc:sldLayoutMkLst>
        </pc:sldLayoutChg>
        <pc:sldLayoutChg chg="del">
          <pc:chgData name="Wei Li" userId="fae33518c2e5a771" providerId="LiveId" clId="{9FD37FFB-7B56-4B72-892B-04314B687B23}" dt="2023-12-17T00:56:21.515" v="13" actId="47"/>
          <pc:sldLayoutMkLst>
            <pc:docMk/>
            <pc:sldMasterMk cId="115187983" sldId="2147483958"/>
            <pc:sldLayoutMk cId="104289633" sldId="2147483964"/>
          </pc:sldLayoutMkLst>
        </pc:sldLayoutChg>
        <pc:sldLayoutChg chg="del">
          <pc:chgData name="Wei Li" userId="fae33518c2e5a771" providerId="LiveId" clId="{9FD37FFB-7B56-4B72-892B-04314B687B23}" dt="2023-12-17T00:56:21.515" v="13" actId="47"/>
          <pc:sldLayoutMkLst>
            <pc:docMk/>
            <pc:sldMasterMk cId="115187983" sldId="2147483958"/>
            <pc:sldLayoutMk cId="4101396398" sldId="2147483965"/>
          </pc:sldLayoutMkLst>
        </pc:sldLayoutChg>
        <pc:sldLayoutChg chg="del">
          <pc:chgData name="Wei Li" userId="fae33518c2e5a771" providerId="LiveId" clId="{9FD37FFB-7B56-4B72-892B-04314B687B23}" dt="2023-12-17T00:56:21.515" v="13" actId="47"/>
          <pc:sldLayoutMkLst>
            <pc:docMk/>
            <pc:sldMasterMk cId="115187983" sldId="2147483958"/>
            <pc:sldLayoutMk cId="1897575857" sldId="2147483966"/>
          </pc:sldLayoutMkLst>
        </pc:sldLayoutChg>
        <pc:sldLayoutChg chg="del">
          <pc:chgData name="Wei Li" userId="fae33518c2e5a771" providerId="LiveId" clId="{9FD37FFB-7B56-4B72-892B-04314B687B23}" dt="2023-12-17T00:56:21.515" v="13" actId="47"/>
          <pc:sldLayoutMkLst>
            <pc:docMk/>
            <pc:sldMasterMk cId="115187983" sldId="2147483958"/>
            <pc:sldLayoutMk cId="3950548967" sldId="2147483967"/>
          </pc:sldLayoutMkLst>
        </pc:sldLayoutChg>
        <pc:sldLayoutChg chg="del">
          <pc:chgData name="Wei Li" userId="fae33518c2e5a771" providerId="LiveId" clId="{9FD37FFB-7B56-4B72-892B-04314B687B23}" dt="2023-12-17T00:56:21.515" v="13" actId="47"/>
          <pc:sldLayoutMkLst>
            <pc:docMk/>
            <pc:sldMasterMk cId="115187983" sldId="2147483958"/>
            <pc:sldLayoutMk cId="3898408394" sldId="2147483968"/>
          </pc:sldLayoutMkLst>
        </pc:sldLayoutChg>
        <pc:sldLayoutChg chg="del">
          <pc:chgData name="Wei Li" userId="fae33518c2e5a771" providerId="LiveId" clId="{9FD37FFB-7B56-4B72-892B-04314B687B23}" dt="2023-12-17T00:56:21.515" v="13" actId="47"/>
          <pc:sldLayoutMkLst>
            <pc:docMk/>
            <pc:sldMasterMk cId="115187983" sldId="2147483958"/>
            <pc:sldLayoutMk cId="3170295941" sldId="2147483969"/>
          </pc:sldLayoutMkLst>
        </pc:sldLayoutChg>
      </pc:sldMasterChg>
      <pc:sldMasterChg chg="del delSldLayout">
        <pc:chgData name="Wei Li" userId="fae33518c2e5a771" providerId="LiveId" clId="{9FD37FFB-7B56-4B72-892B-04314B687B23}" dt="2023-12-17T00:36:48.934" v="0" actId="47"/>
        <pc:sldMasterMkLst>
          <pc:docMk/>
          <pc:sldMasterMk cId="3618101192" sldId="2147483982"/>
        </pc:sldMasterMkLst>
        <pc:sldLayoutChg chg="del">
          <pc:chgData name="Wei Li" userId="fae33518c2e5a771" providerId="LiveId" clId="{9FD37FFB-7B56-4B72-892B-04314B687B23}" dt="2023-12-17T00:36:48.934" v="0" actId="47"/>
          <pc:sldLayoutMkLst>
            <pc:docMk/>
            <pc:sldMasterMk cId="3618101192" sldId="2147483982"/>
            <pc:sldLayoutMk cId="3047721953" sldId="2147483983"/>
          </pc:sldLayoutMkLst>
        </pc:sldLayoutChg>
        <pc:sldLayoutChg chg="del">
          <pc:chgData name="Wei Li" userId="fae33518c2e5a771" providerId="LiveId" clId="{9FD37FFB-7B56-4B72-892B-04314B687B23}" dt="2023-12-17T00:36:48.934" v="0" actId="47"/>
          <pc:sldLayoutMkLst>
            <pc:docMk/>
            <pc:sldMasterMk cId="3618101192" sldId="2147483982"/>
            <pc:sldLayoutMk cId="2675904544" sldId="2147483984"/>
          </pc:sldLayoutMkLst>
        </pc:sldLayoutChg>
        <pc:sldLayoutChg chg="del">
          <pc:chgData name="Wei Li" userId="fae33518c2e5a771" providerId="LiveId" clId="{9FD37FFB-7B56-4B72-892B-04314B687B23}" dt="2023-12-17T00:36:48.934" v="0" actId="47"/>
          <pc:sldLayoutMkLst>
            <pc:docMk/>
            <pc:sldMasterMk cId="3618101192" sldId="2147483982"/>
            <pc:sldLayoutMk cId="1545364632" sldId="2147483985"/>
          </pc:sldLayoutMkLst>
        </pc:sldLayoutChg>
        <pc:sldLayoutChg chg="del">
          <pc:chgData name="Wei Li" userId="fae33518c2e5a771" providerId="LiveId" clId="{9FD37FFB-7B56-4B72-892B-04314B687B23}" dt="2023-12-17T00:36:48.934" v="0" actId="47"/>
          <pc:sldLayoutMkLst>
            <pc:docMk/>
            <pc:sldMasterMk cId="3618101192" sldId="2147483982"/>
            <pc:sldLayoutMk cId="2982383879" sldId="2147483986"/>
          </pc:sldLayoutMkLst>
        </pc:sldLayoutChg>
        <pc:sldLayoutChg chg="del">
          <pc:chgData name="Wei Li" userId="fae33518c2e5a771" providerId="LiveId" clId="{9FD37FFB-7B56-4B72-892B-04314B687B23}" dt="2023-12-17T00:36:48.934" v="0" actId="47"/>
          <pc:sldLayoutMkLst>
            <pc:docMk/>
            <pc:sldMasterMk cId="3618101192" sldId="2147483982"/>
            <pc:sldLayoutMk cId="2933554854" sldId="2147483987"/>
          </pc:sldLayoutMkLst>
        </pc:sldLayoutChg>
        <pc:sldLayoutChg chg="del">
          <pc:chgData name="Wei Li" userId="fae33518c2e5a771" providerId="LiveId" clId="{9FD37FFB-7B56-4B72-892B-04314B687B23}" dt="2023-12-17T00:36:48.934" v="0" actId="47"/>
          <pc:sldLayoutMkLst>
            <pc:docMk/>
            <pc:sldMasterMk cId="3618101192" sldId="2147483982"/>
            <pc:sldLayoutMk cId="654517576" sldId="2147483988"/>
          </pc:sldLayoutMkLst>
        </pc:sldLayoutChg>
        <pc:sldLayoutChg chg="del">
          <pc:chgData name="Wei Li" userId="fae33518c2e5a771" providerId="LiveId" clId="{9FD37FFB-7B56-4B72-892B-04314B687B23}" dt="2023-12-17T00:36:48.934" v="0" actId="47"/>
          <pc:sldLayoutMkLst>
            <pc:docMk/>
            <pc:sldMasterMk cId="3618101192" sldId="2147483982"/>
            <pc:sldLayoutMk cId="1920134053" sldId="2147483989"/>
          </pc:sldLayoutMkLst>
        </pc:sldLayoutChg>
        <pc:sldLayoutChg chg="del">
          <pc:chgData name="Wei Li" userId="fae33518c2e5a771" providerId="LiveId" clId="{9FD37FFB-7B56-4B72-892B-04314B687B23}" dt="2023-12-17T00:36:48.934" v="0" actId="47"/>
          <pc:sldLayoutMkLst>
            <pc:docMk/>
            <pc:sldMasterMk cId="3618101192" sldId="2147483982"/>
            <pc:sldLayoutMk cId="3320948498" sldId="2147483990"/>
          </pc:sldLayoutMkLst>
        </pc:sldLayoutChg>
        <pc:sldLayoutChg chg="del">
          <pc:chgData name="Wei Li" userId="fae33518c2e5a771" providerId="LiveId" clId="{9FD37FFB-7B56-4B72-892B-04314B687B23}" dt="2023-12-17T00:36:48.934" v="0" actId="47"/>
          <pc:sldLayoutMkLst>
            <pc:docMk/>
            <pc:sldMasterMk cId="3618101192" sldId="2147483982"/>
            <pc:sldLayoutMk cId="2269617017" sldId="2147483991"/>
          </pc:sldLayoutMkLst>
        </pc:sldLayoutChg>
        <pc:sldLayoutChg chg="del">
          <pc:chgData name="Wei Li" userId="fae33518c2e5a771" providerId="LiveId" clId="{9FD37FFB-7B56-4B72-892B-04314B687B23}" dt="2023-12-17T00:36:48.934" v="0" actId="47"/>
          <pc:sldLayoutMkLst>
            <pc:docMk/>
            <pc:sldMasterMk cId="3618101192" sldId="2147483982"/>
            <pc:sldLayoutMk cId="2644477974" sldId="2147483992"/>
          </pc:sldLayoutMkLst>
        </pc:sldLayoutChg>
        <pc:sldLayoutChg chg="del">
          <pc:chgData name="Wei Li" userId="fae33518c2e5a771" providerId="LiveId" clId="{9FD37FFB-7B56-4B72-892B-04314B687B23}" dt="2023-12-17T00:36:48.934" v="0" actId="47"/>
          <pc:sldLayoutMkLst>
            <pc:docMk/>
            <pc:sldMasterMk cId="3618101192" sldId="2147483982"/>
            <pc:sldLayoutMk cId="4018127676" sldId="2147483993"/>
          </pc:sldLayoutMkLst>
        </pc:sldLayoutChg>
      </pc:sldMasterChg>
      <pc:sldMasterChg chg="del delSldLayout">
        <pc:chgData name="Wei Li" userId="fae33518c2e5a771" providerId="LiveId" clId="{9FD37FFB-7B56-4B72-892B-04314B687B23}" dt="2023-12-17T00:36:48.934" v="0" actId="47"/>
        <pc:sldMasterMkLst>
          <pc:docMk/>
          <pc:sldMasterMk cId="2470117495" sldId="2147483994"/>
        </pc:sldMasterMkLst>
        <pc:sldLayoutChg chg="del">
          <pc:chgData name="Wei Li" userId="fae33518c2e5a771" providerId="LiveId" clId="{9FD37FFB-7B56-4B72-892B-04314B687B23}" dt="2023-12-17T00:36:48.934" v="0" actId="47"/>
          <pc:sldLayoutMkLst>
            <pc:docMk/>
            <pc:sldMasterMk cId="2470117495" sldId="2147483994"/>
            <pc:sldLayoutMk cId="3154499143" sldId="2147483995"/>
          </pc:sldLayoutMkLst>
        </pc:sldLayoutChg>
        <pc:sldLayoutChg chg="del">
          <pc:chgData name="Wei Li" userId="fae33518c2e5a771" providerId="LiveId" clId="{9FD37FFB-7B56-4B72-892B-04314B687B23}" dt="2023-12-17T00:36:48.934" v="0" actId="47"/>
          <pc:sldLayoutMkLst>
            <pc:docMk/>
            <pc:sldMasterMk cId="2470117495" sldId="2147483994"/>
            <pc:sldLayoutMk cId="1809803198" sldId="2147483996"/>
          </pc:sldLayoutMkLst>
        </pc:sldLayoutChg>
        <pc:sldLayoutChg chg="del">
          <pc:chgData name="Wei Li" userId="fae33518c2e5a771" providerId="LiveId" clId="{9FD37FFB-7B56-4B72-892B-04314B687B23}" dt="2023-12-17T00:36:48.934" v="0" actId="47"/>
          <pc:sldLayoutMkLst>
            <pc:docMk/>
            <pc:sldMasterMk cId="2470117495" sldId="2147483994"/>
            <pc:sldLayoutMk cId="84430691" sldId="2147483997"/>
          </pc:sldLayoutMkLst>
        </pc:sldLayoutChg>
        <pc:sldLayoutChg chg="del">
          <pc:chgData name="Wei Li" userId="fae33518c2e5a771" providerId="LiveId" clId="{9FD37FFB-7B56-4B72-892B-04314B687B23}" dt="2023-12-17T00:36:48.934" v="0" actId="47"/>
          <pc:sldLayoutMkLst>
            <pc:docMk/>
            <pc:sldMasterMk cId="2470117495" sldId="2147483994"/>
            <pc:sldLayoutMk cId="1019584969" sldId="2147483998"/>
          </pc:sldLayoutMkLst>
        </pc:sldLayoutChg>
        <pc:sldLayoutChg chg="del">
          <pc:chgData name="Wei Li" userId="fae33518c2e5a771" providerId="LiveId" clId="{9FD37FFB-7B56-4B72-892B-04314B687B23}" dt="2023-12-17T00:36:48.934" v="0" actId="47"/>
          <pc:sldLayoutMkLst>
            <pc:docMk/>
            <pc:sldMasterMk cId="2470117495" sldId="2147483994"/>
            <pc:sldLayoutMk cId="1196906816" sldId="2147483999"/>
          </pc:sldLayoutMkLst>
        </pc:sldLayoutChg>
        <pc:sldLayoutChg chg="del">
          <pc:chgData name="Wei Li" userId="fae33518c2e5a771" providerId="LiveId" clId="{9FD37FFB-7B56-4B72-892B-04314B687B23}" dt="2023-12-17T00:36:48.934" v="0" actId="47"/>
          <pc:sldLayoutMkLst>
            <pc:docMk/>
            <pc:sldMasterMk cId="2470117495" sldId="2147483994"/>
            <pc:sldLayoutMk cId="3812893214" sldId="2147484000"/>
          </pc:sldLayoutMkLst>
        </pc:sldLayoutChg>
        <pc:sldLayoutChg chg="del">
          <pc:chgData name="Wei Li" userId="fae33518c2e5a771" providerId="LiveId" clId="{9FD37FFB-7B56-4B72-892B-04314B687B23}" dt="2023-12-17T00:36:48.934" v="0" actId="47"/>
          <pc:sldLayoutMkLst>
            <pc:docMk/>
            <pc:sldMasterMk cId="2470117495" sldId="2147483994"/>
            <pc:sldLayoutMk cId="403228794" sldId="2147484001"/>
          </pc:sldLayoutMkLst>
        </pc:sldLayoutChg>
        <pc:sldLayoutChg chg="del">
          <pc:chgData name="Wei Li" userId="fae33518c2e5a771" providerId="LiveId" clId="{9FD37FFB-7B56-4B72-892B-04314B687B23}" dt="2023-12-17T00:36:48.934" v="0" actId="47"/>
          <pc:sldLayoutMkLst>
            <pc:docMk/>
            <pc:sldMasterMk cId="2470117495" sldId="2147483994"/>
            <pc:sldLayoutMk cId="749069890" sldId="2147484002"/>
          </pc:sldLayoutMkLst>
        </pc:sldLayoutChg>
        <pc:sldLayoutChg chg="del">
          <pc:chgData name="Wei Li" userId="fae33518c2e5a771" providerId="LiveId" clId="{9FD37FFB-7B56-4B72-892B-04314B687B23}" dt="2023-12-17T00:36:48.934" v="0" actId="47"/>
          <pc:sldLayoutMkLst>
            <pc:docMk/>
            <pc:sldMasterMk cId="2470117495" sldId="2147483994"/>
            <pc:sldLayoutMk cId="343773276" sldId="2147484003"/>
          </pc:sldLayoutMkLst>
        </pc:sldLayoutChg>
        <pc:sldLayoutChg chg="del">
          <pc:chgData name="Wei Li" userId="fae33518c2e5a771" providerId="LiveId" clId="{9FD37FFB-7B56-4B72-892B-04314B687B23}" dt="2023-12-17T00:36:48.934" v="0" actId="47"/>
          <pc:sldLayoutMkLst>
            <pc:docMk/>
            <pc:sldMasterMk cId="2470117495" sldId="2147483994"/>
            <pc:sldLayoutMk cId="4164243546" sldId="2147484004"/>
          </pc:sldLayoutMkLst>
        </pc:sldLayoutChg>
        <pc:sldLayoutChg chg="del">
          <pc:chgData name="Wei Li" userId="fae33518c2e5a771" providerId="LiveId" clId="{9FD37FFB-7B56-4B72-892B-04314B687B23}" dt="2023-12-17T00:36:48.934" v="0" actId="47"/>
          <pc:sldLayoutMkLst>
            <pc:docMk/>
            <pc:sldMasterMk cId="2470117495" sldId="2147483994"/>
            <pc:sldLayoutMk cId="3621309693" sldId="2147484005"/>
          </pc:sldLayoutMkLst>
        </pc:sldLayoutChg>
      </pc:sldMasterChg>
      <pc:sldMasterChg chg="del delSldLayout">
        <pc:chgData name="Wei Li" userId="fae33518c2e5a771" providerId="LiveId" clId="{9FD37FFB-7B56-4B72-892B-04314B687B23}" dt="2023-12-17T00:36:48.934" v="0" actId="47"/>
        <pc:sldMasterMkLst>
          <pc:docMk/>
          <pc:sldMasterMk cId="1596110022" sldId="2147484006"/>
        </pc:sldMasterMkLst>
        <pc:sldLayoutChg chg="del">
          <pc:chgData name="Wei Li" userId="fae33518c2e5a771" providerId="LiveId" clId="{9FD37FFB-7B56-4B72-892B-04314B687B23}" dt="2023-12-17T00:36:48.934" v="0" actId="47"/>
          <pc:sldLayoutMkLst>
            <pc:docMk/>
            <pc:sldMasterMk cId="1596110022" sldId="2147484006"/>
            <pc:sldLayoutMk cId="802365819" sldId="2147484007"/>
          </pc:sldLayoutMkLst>
        </pc:sldLayoutChg>
        <pc:sldLayoutChg chg="del">
          <pc:chgData name="Wei Li" userId="fae33518c2e5a771" providerId="LiveId" clId="{9FD37FFB-7B56-4B72-892B-04314B687B23}" dt="2023-12-17T00:36:48.934" v="0" actId="47"/>
          <pc:sldLayoutMkLst>
            <pc:docMk/>
            <pc:sldMasterMk cId="1596110022" sldId="2147484006"/>
            <pc:sldLayoutMk cId="3565544578" sldId="2147484008"/>
          </pc:sldLayoutMkLst>
        </pc:sldLayoutChg>
        <pc:sldLayoutChg chg="del">
          <pc:chgData name="Wei Li" userId="fae33518c2e5a771" providerId="LiveId" clId="{9FD37FFB-7B56-4B72-892B-04314B687B23}" dt="2023-12-17T00:36:48.934" v="0" actId="47"/>
          <pc:sldLayoutMkLst>
            <pc:docMk/>
            <pc:sldMasterMk cId="1596110022" sldId="2147484006"/>
            <pc:sldLayoutMk cId="2713012212" sldId="2147484009"/>
          </pc:sldLayoutMkLst>
        </pc:sldLayoutChg>
        <pc:sldLayoutChg chg="del">
          <pc:chgData name="Wei Li" userId="fae33518c2e5a771" providerId="LiveId" clId="{9FD37FFB-7B56-4B72-892B-04314B687B23}" dt="2023-12-17T00:36:48.934" v="0" actId="47"/>
          <pc:sldLayoutMkLst>
            <pc:docMk/>
            <pc:sldMasterMk cId="1596110022" sldId="2147484006"/>
            <pc:sldLayoutMk cId="4020274755" sldId="2147484010"/>
          </pc:sldLayoutMkLst>
        </pc:sldLayoutChg>
        <pc:sldLayoutChg chg="del">
          <pc:chgData name="Wei Li" userId="fae33518c2e5a771" providerId="LiveId" clId="{9FD37FFB-7B56-4B72-892B-04314B687B23}" dt="2023-12-17T00:36:48.934" v="0" actId="47"/>
          <pc:sldLayoutMkLst>
            <pc:docMk/>
            <pc:sldMasterMk cId="1596110022" sldId="2147484006"/>
            <pc:sldLayoutMk cId="748755077" sldId="2147484011"/>
          </pc:sldLayoutMkLst>
        </pc:sldLayoutChg>
        <pc:sldLayoutChg chg="del">
          <pc:chgData name="Wei Li" userId="fae33518c2e5a771" providerId="LiveId" clId="{9FD37FFB-7B56-4B72-892B-04314B687B23}" dt="2023-12-17T00:36:48.934" v="0" actId="47"/>
          <pc:sldLayoutMkLst>
            <pc:docMk/>
            <pc:sldMasterMk cId="1596110022" sldId="2147484006"/>
            <pc:sldLayoutMk cId="3931868091" sldId="2147484012"/>
          </pc:sldLayoutMkLst>
        </pc:sldLayoutChg>
        <pc:sldLayoutChg chg="del">
          <pc:chgData name="Wei Li" userId="fae33518c2e5a771" providerId="LiveId" clId="{9FD37FFB-7B56-4B72-892B-04314B687B23}" dt="2023-12-17T00:36:48.934" v="0" actId="47"/>
          <pc:sldLayoutMkLst>
            <pc:docMk/>
            <pc:sldMasterMk cId="1596110022" sldId="2147484006"/>
            <pc:sldLayoutMk cId="2937762634" sldId="2147484013"/>
          </pc:sldLayoutMkLst>
        </pc:sldLayoutChg>
        <pc:sldLayoutChg chg="del">
          <pc:chgData name="Wei Li" userId="fae33518c2e5a771" providerId="LiveId" clId="{9FD37FFB-7B56-4B72-892B-04314B687B23}" dt="2023-12-17T00:36:48.934" v="0" actId="47"/>
          <pc:sldLayoutMkLst>
            <pc:docMk/>
            <pc:sldMasterMk cId="1596110022" sldId="2147484006"/>
            <pc:sldLayoutMk cId="1954925761" sldId="2147484014"/>
          </pc:sldLayoutMkLst>
        </pc:sldLayoutChg>
        <pc:sldLayoutChg chg="del">
          <pc:chgData name="Wei Li" userId="fae33518c2e5a771" providerId="LiveId" clId="{9FD37FFB-7B56-4B72-892B-04314B687B23}" dt="2023-12-17T00:36:48.934" v="0" actId="47"/>
          <pc:sldLayoutMkLst>
            <pc:docMk/>
            <pc:sldMasterMk cId="1596110022" sldId="2147484006"/>
            <pc:sldLayoutMk cId="1473430755" sldId="2147484015"/>
          </pc:sldLayoutMkLst>
        </pc:sldLayoutChg>
        <pc:sldLayoutChg chg="del">
          <pc:chgData name="Wei Li" userId="fae33518c2e5a771" providerId="LiveId" clId="{9FD37FFB-7B56-4B72-892B-04314B687B23}" dt="2023-12-17T00:36:48.934" v="0" actId="47"/>
          <pc:sldLayoutMkLst>
            <pc:docMk/>
            <pc:sldMasterMk cId="1596110022" sldId="2147484006"/>
            <pc:sldLayoutMk cId="1615272725" sldId="2147484016"/>
          </pc:sldLayoutMkLst>
        </pc:sldLayoutChg>
        <pc:sldLayoutChg chg="del">
          <pc:chgData name="Wei Li" userId="fae33518c2e5a771" providerId="LiveId" clId="{9FD37FFB-7B56-4B72-892B-04314B687B23}" dt="2023-12-17T00:36:48.934" v="0" actId="47"/>
          <pc:sldLayoutMkLst>
            <pc:docMk/>
            <pc:sldMasterMk cId="1596110022" sldId="2147484006"/>
            <pc:sldLayoutMk cId="3070268037" sldId="2147484017"/>
          </pc:sldLayoutMkLst>
        </pc:sldLayoutChg>
        <pc:sldLayoutChg chg="del">
          <pc:chgData name="Wei Li" userId="fae33518c2e5a771" providerId="LiveId" clId="{9FD37FFB-7B56-4B72-892B-04314B687B23}" dt="2023-12-17T00:36:48.934" v="0" actId="47"/>
          <pc:sldLayoutMkLst>
            <pc:docMk/>
            <pc:sldMasterMk cId="1596110022" sldId="2147484006"/>
            <pc:sldLayoutMk cId="2915295981" sldId="2147484018"/>
          </pc:sldLayoutMkLst>
        </pc:sldLayoutChg>
        <pc:sldLayoutChg chg="del">
          <pc:chgData name="Wei Li" userId="fae33518c2e5a771" providerId="LiveId" clId="{9FD37FFB-7B56-4B72-892B-04314B687B23}" dt="2023-12-17T00:36:48.934" v="0" actId="47"/>
          <pc:sldLayoutMkLst>
            <pc:docMk/>
            <pc:sldMasterMk cId="1596110022" sldId="2147484006"/>
            <pc:sldLayoutMk cId="564519398" sldId="2147484019"/>
          </pc:sldLayoutMkLst>
        </pc:sldLayoutChg>
      </pc:sldMasterChg>
    </pc:docChg>
  </pc:docChgLst>
  <pc:docChgLst>
    <pc:chgData name="Wei Li" userId="fae33518c2e5a771" providerId="LiveId" clId="{3E629A0F-73EA-4B1D-AB7E-4D2F9E877A3B}"/>
    <pc:docChg chg="undo custSel addSld delSld modSld addMainMaster delMainMaster">
      <pc:chgData name="Wei Li" userId="fae33518c2e5a771" providerId="LiveId" clId="{3E629A0F-73EA-4B1D-AB7E-4D2F9E877A3B}" dt="2024-08-18T03:46:53.533" v="93" actId="47"/>
      <pc:docMkLst>
        <pc:docMk/>
      </pc:docMkLst>
      <pc:sldChg chg="del">
        <pc:chgData name="Wei Li" userId="fae33518c2e5a771" providerId="LiveId" clId="{3E629A0F-73EA-4B1D-AB7E-4D2F9E877A3B}" dt="2024-08-18T03:25:11.135" v="0" actId="47"/>
        <pc:sldMkLst>
          <pc:docMk/>
          <pc:sldMk cId="0" sldId="256"/>
        </pc:sldMkLst>
      </pc:sldChg>
      <pc:sldChg chg="del">
        <pc:chgData name="Wei Li" userId="fae33518c2e5a771" providerId="LiveId" clId="{3E629A0F-73EA-4B1D-AB7E-4D2F9E877A3B}" dt="2024-08-18T03:25:11.135" v="0" actId="47"/>
        <pc:sldMkLst>
          <pc:docMk/>
          <pc:sldMk cId="3561314539" sldId="257"/>
        </pc:sldMkLst>
      </pc:sldChg>
      <pc:sldChg chg="del">
        <pc:chgData name="Wei Li" userId="fae33518c2e5a771" providerId="LiveId" clId="{3E629A0F-73EA-4B1D-AB7E-4D2F9E877A3B}" dt="2024-08-18T03:25:11.135" v="0" actId="47"/>
        <pc:sldMkLst>
          <pc:docMk/>
          <pc:sldMk cId="3790701380" sldId="258"/>
        </pc:sldMkLst>
      </pc:sldChg>
      <pc:sldChg chg="del">
        <pc:chgData name="Wei Li" userId="fae33518c2e5a771" providerId="LiveId" clId="{3E629A0F-73EA-4B1D-AB7E-4D2F9E877A3B}" dt="2024-08-18T03:25:11.135" v="0" actId="47"/>
        <pc:sldMkLst>
          <pc:docMk/>
          <pc:sldMk cId="2670934604" sldId="259"/>
        </pc:sldMkLst>
      </pc:sldChg>
      <pc:sldChg chg="del">
        <pc:chgData name="Wei Li" userId="fae33518c2e5a771" providerId="LiveId" clId="{3E629A0F-73EA-4B1D-AB7E-4D2F9E877A3B}" dt="2024-08-18T03:25:11.135" v="0" actId="47"/>
        <pc:sldMkLst>
          <pc:docMk/>
          <pc:sldMk cId="2201836758" sldId="260"/>
        </pc:sldMkLst>
      </pc:sldChg>
      <pc:sldChg chg="del">
        <pc:chgData name="Wei Li" userId="fae33518c2e5a771" providerId="LiveId" clId="{3E629A0F-73EA-4B1D-AB7E-4D2F9E877A3B}" dt="2024-08-18T03:25:11.135" v="0" actId="47"/>
        <pc:sldMkLst>
          <pc:docMk/>
          <pc:sldMk cId="1643321112" sldId="261"/>
        </pc:sldMkLst>
      </pc:sldChg>
      <pc:sldChg chg="del">
        <pc:chgData name="Wei Li" userId="fae33518c2e5a771" providerId="LiveId" clId="{3E629A0F-73EA-4B1D-AB7E-4D2F9E877A3B}" dt="2024-08-18T03:25:11.135" v="0" actId="47"/>
        <pc:sldMkLst>
          <pc:docMk/>
          <pc:sldMk cId="3065023629" sldId="262"/>
        </pc:sldMkLst>
      </pc:sldChg>
      <pc:sldChg chg="del">
        <pc:chgData name="Wei Li" userId="fae33518c2e5a771" providerId="LiveId" clId="{3E629A0F-73EA-4B1D-AB7E-4D2F9E877A3B}" dt="2024-08-18T03:25:11.135" v="0" actId="47"/>
        <pc:sldMkLst>
          <pc:docMk/>
          <pc:sldMk cId="0" sldId="263"/>
        </pc:sldMkLst>
      </pc:sldChg>
      <pc:sldChg chg="del">
        <pc:chgData name="Wei Li" userId="fae33518c2e5a771" providerId="LiveId" clId="{3E629A0F-73EA-4B1D-AB7E-4D2F9E877A3B}" dt="2024-08-18T03:25:11.135" v="0" actId="47"/>
        <pc:sldMkLst>
          <pc:docMk/>
          <pc:sldMk cId="1751642235" sldId="264"/>
        </pc:sldMkLst>
      </pc:sldChg>
      <pc:sldChg chg="del">
        <pc:chgData name="Wei Li" userId="fae33518c2e5a771" providerId="LiveId" clId="{3E629A0F-73EA-4B1D-AB7E-4D2F9E877A3B}" dt="2024-08-18T03:25:11.135" v="0" actId="47"/>
        <pc:sldMkLst>
          <pc:docMk/>
          <pc:sldMk cId="2929603304" sldId="265"/>
        </pc:sldMkLst>
      </pc:sldChg>
      <pc:sldChg chg="del">
        <pc:chgData name="Wei Li" userId="fae33518c2e5a771" providerId="LiveId" clId="{3E629A0F-73EA-4B1D-AB7E-4D2F9E877A3B}" dt="2024-08-18T03:25:11.135" v="0" actId="47"/>
        <pc:sldMkLst>
          <pc:docMk/>
          <pc:sldMk cId="224843889" sldId="266"/>
        </pc:sldMkLst>
      </pc:sldChg>
      <pc:sldChg chg="del">
        <pc:chgData name="Wei Li" userId="fae33518c2e5a771" providerId="LiveId" clId="{3E629A0F-73EA-4B1D-AB7E-4D2F9E877A3B}" dt="2024-08-18T03:25:11.135" v="0" actId="47"/>
        <pc:sldMkLst>
          <pc:docMk/>
          <pc:sldMk cId="3151729850" sldId="267"/>
        </pc:sldMkLst>
      </pc:sldChg>
      <pc:sldChg chg="del">
        <pc:chgData name="Wei Li" userId="fae33518c2e5a771" providerId="LiveId" clId="{3E629A0F-73EA-4B1D-AB7E-4D2F9E877A3B}" dt="2024-08-18T03:25:11.135" v="0" actId="47"/>
        <pc:sldMkLst>
          <pc:docMk/>
          <pc:sldMk cId="3813360279" sldId="268"/>
        </pc:sldMkLst>
      </pc:sldChg>
      <pc:sldChg chg="modSp mod">
        <pc:chgData name="Wei Li" userId="fae33518c2e5a771" providerId="LiveId" clId="{3E629A0F-73EA-4B1D-AB7E-4D2F9E877A3B}" dt="2024-08-18T03:37:48.751" v="55" actId="20577"/>
        <pc:sldMkLst>
          <pc:docMk/>
          <pc:sldMk cId="1095009189" sldId="273"/>
        </pc:sldMkLst>
        <pc:spChg chg="mod">
          <ac:chgData name="Wei Li" userId="fae33518c2e5a771" providerId="LiveId" clId="{3E629A0F-73EA-4B1D-AB7E-4D2F9E877A3B}" dt="2024-08-18T03:37:48.751" v="55" actId="20577"/>
          <ac:spMkLst>
            <pc:docMk/>
            <pc:sldMk cId="1095009189" sldId="273"/>
            <ac:spMk id="3" creationId="{09B6648E-CE01-28FF-35E2-766E163ED5F7}"/>
          </ac:spMkLst>
        </pc:spChg>
      </pc:sldChg>
      <pc:sldChg chg="del">
        <pc:chgData name="Wei Li" userId="fae33518c2e5a771" providerId="LiveId" clId="{3E629A0F-73EA-4B1D-AB7E-4D2F9E877A3B}" dt="2024-08-18T03:27:27.291" v="6" actId="47"/>
        <pc:sldMkLst>
          <pc:docMk/>
          <pc:sldMk cId="2814181246" sldId="333"/>
        </pc:sldMkLst>
      </pc:sldChg>
      <pc:sldChg chg="del">
        <pc:chgData name="Wei Li" userId="fae33518c2e5a771" providerId="LiveId" clId="{3E629A0F-73EA-4B1D-AB7E-4D2F9E877A3B}" dt="2024-08-18T03:27:27.291" v="6" actId="47"/>
        <pc:sldMkLst>
          <pc:docMk/>
          <pc:sldMk cId="2751267923" sldId="334"/>
        </pc:sldMkLst>
      </pc:sldChg>
      <pc:sldChg chg="del">
        <pc:chgData name="Wei Li" userId="fae33518c2e5a771" providerId="LiveId" clId="{3E629A0F-73EA-4B1D-AB7E-4D2F9E877A3B}" dt="2024-08-18T03:43:31.302" v="92" actId="47"/>
        <pc:sldMkLst>
          <pc:docMk/>
          <pc:sldMk cId="407784251" sldId="421"/>
        </pc:sldMkLst>
      </pc:sldChg>
      <pc:sldChg chg="del">
        <pc:chgData name="Wei Li" userId="fae33518c2e5a771" providerId="LiveId" clId="{3E629A0F-73EA-4B1D-AB7E-4D2F9E877A3B}" dt="2024-08-18T03:28:21.248" v="7" actId="47"/>
        <pc:sldMkLst>
          <pc:docMk/>
          <pc:sldMk cId="119317323" sldId="662"/>
        </pc:sldMkLst>
      </pc:sldChg>
      <pc:sldChg chg="del">
        <pc:chgData name="Wei Li" userId="fae33518c2e5a771" providerId="LiveId" clId="{3E629A0F-73EA-4B1D-AB7E-4D2F9E877A3B}" dt="2024-08-18T03:43:31.302" v="92" actId="47"/>
        <pc:sldMkLst>
          <pc:docMk/>
          <pc:sldMk cId="0" sldId="888"/>
        </pc:sldMkLst>
      </pc:sldChg>
      <pc:sldChg chg="del">
        <pc:chgData name="Wei Li" userId="fae33518c2e5a771" providerId="LiveId" clId="{3E629A0F-73EA-4B1D-AB7E-4D2F9E877A3B}" dt="2024-08-18T03:43:31.302" v="92" actId="47"/>
        <pc:sldMkLst>
          <pc:docMk/>
          <pc:sldMk cId="4156970286" sldId="898"/>
        </pc:sldMkLst>
      </pc:sldChg>
      <pc:sldChg chg="del">
        <pc:chgData name="Wei Li" userId="fae33518c2e5a771" providerId="LiveId" clId="{3E629A0F-73EA-4B1D-AB7E-4D2F9E877A3B}" dt="2024-08-18T03:43:31.302" v="92" actId="47"/>
        <pc:sldMkLst>
          <pc:docMk/>
          <pc:sldMk cId="0" sldId="914"/>
        </pc:sldMkLst>
      </pc:sldChg>
      <pc:sldChg chg="del">
        <pc:chgData name="Wei Li" userId="fae33518c2e5a771" providerId="LiveId" clId="{3E629A0F-73EA-4B1D-AB7E-4D2F9E877A3B}" dt="2024-08-18T03:43:31.302" v="92" actId="47"/>
        <pc:sldMkLst>
          <pc:docMk/>
          <pc:sldMk cId="3135947362" sldId="915"/>
        </pc:sldMkLst>
      </pc:sldChg>
      <pc:sldChg chg="del">
        <pc:chgData name="Wei Li" userId="fae33518c2e5a771" providerId="LiveId" clId="{3E629A0F-73EA-4B1D-AB7E-4D2F9E877A3B}" dt="2024-08-18T03:43:31.302" v="92" actId="47"/>
        <pc:sldMkLst>
          <pc:docMk/>
          <pc:sldMk cId="4066079072" sldId="916"/>
        </pc:sldMkLst>
      </pc:sldChg>
      <pc:sldChg chg="del">
        <pc:chgData name="Wei Li" userId="fae33518c2e5a771" providerId="LiveId" clId="{3E629A0F-73EA-4B1D-AB7E-4D2F9E877A3B}" dt="2024-08-18T03:43:31.302" v="92" actId="47"/>
        <pc:sldMkLst>
          <pc:docMk/>
          <pc:sldMk cId="1581726924" sldId="917"/>
        </pc:sldMkLst>
      </pc:sldChg>
      <pc:sldChg chg="del">
        <pc:chgData name="Wei Li" userId="fae33518c2e5a771" providerId="LiveId" clId="{3E629A0F-73EA-4B1D-AB7E-4D2F9E877A3B}" dt="2024-08-18T03:43:31.302" v="92" actId="47"/>
        <pc:sldMkLst>
          <pc:docMk/>
          <pc:sldMk cId="2997198472" sldId="918"/>
        </pc:sldMkLst>
      </pc:sldChg>
      <pc:sldChg chg="del">
        <pc:chgData name="Wei Li" userId="fae33518c2e5a771" providerId="LiveId" clId="{3E629A0F-73EA-4B1D-AB7E-4D2F9E877A3B}" dt="2024-08-18T03:43:31.302" v="92" actId="47"/>
        <pc:sldMkLst>
          <pc:docMk/>
          <pc:sldMk cId="1530196202" sldId="919"/>
        </pc:sldMkLst>
      </pc:sldChg>
      <pc:sldChg chg="del">
        <pc:chgData name="Wei Li" userId="fae33518c2e5a771" providerId="LiveId" clId="{3E629A0F-73EA-4B1D-AB7E-4D2F9E877A3B}" dt="2024-08-18T03:43:31.302" v="92" actId="47"/>
        <pc:sldMkLst>
          <pc:docMk/>
          <pc:sldMk cId="738107168" sldId="920"/>
        </pc:sldMkLst>
      </pc:sldChg>
      <pc:sldChg chg="del">
        <pc:chgData name="Wei Li" userId="fae33518c2e5a771" providerId="LiveId" clId="{3E629A0F-73EA-4B1D-AB7E-4D2F9E877A3B}" dt="2024-08-18T03:43:31.302" v="92" actId="47"/>
        <pc:sldMkLst>
          <pc:docMk/>
          <pc:sldMk cId="3699823597" sldId="921"/>
        </pc:sldMkLst>
      </pc:sldChg>
      <pc:sldChg chg="del">
        <pc:chgData name="Wei Li" userId="fae33518c2e5a771" providerId="LiveId" clId="{3E629A0F-73EA-4B1D-AB7E-4D2F9E877A3B}" dt="2024-08-18T03:43:31.302" v="92" actId="47"/>
        <pc:sldMkLst>
          <pc:docMk/>
          <pc:sldMk cId="527833539" sldId="922"/>
        </pc:sldMkLst>
      </pc:sldChg>
      <pc:sldChg chg="del">
        <pc:chgData name="Wei Li" userId="fae33518c2e5a771" providerId="LiveId" clId="{3E629A0F-73EA-4B1D-AB7E-4D2F9E877A3B}" dt="2024-08-18T03:43:31.302" v="92" actId="47"/>
        <pc:sldMkLst>
          <pc:docMk/>
          <pc:sldMk cId="2259316574" sldId="923"/>
        </pc:sldMkLst>
      </pc:sldChg>
      <pc:sldChg chg="del">
        <pc:chgData name="Wei Li" userId="fae33518c2e5a771" providerId="LiveId" clId="{3E629A0F-73EA-4B1D-AB7E-4D2F9E877A3B}" dt="2024-08-18T03:43:31.302" v="92" actId="47"/>
        <pc:sldMkLst>
          <pc:docMk/>
          <pc:sldMk cId="3596659685" sldId="924"/>
        </pc:sldMkLst>
      </pc:sldChg>
      <pc:sldChg chg="del">
        <pc:chgData name="Wei Li" userId="fae33518c2e5a771" providerId="LiveId" clId="{3E629A0F-73EA-4B1D-AB7E-4D2F9E877A3B}" dt="2024-08-18T03:43:31.302" v="92" actId="47"/>
        <pc:sldMkLst>
          <pc:docMk/>
          <pc:sldMk cId="389789728" sldId="925"/>
        </pc:sldMkLst>
      </pc:sldChg>
      <pc:sldChg chg="del">
        <pc:chgData name="Wei Li" userId="fae33518c2e5a771" providerId="LiveId" clId="{3E629A0F-73EA-4B1D-AB7E-4D2F9E877A3B}" dt="2024-08-18T03:43:31.302" v="92" actId="47"/>
        <pc:sldMkLst>
          <pc:docMk/>
          <pc:sldMk cId="846372010" sldId="926"/>
        </pc:sldMkLst>
      </pc:sldChg>
      <pc:sldChg chg="del">
        <pc:chgData name="Wei Li" userId="fae33518c2e5a771" providerId="LiveId" clId="{3E629A0F-73EA-4B1D-AB7E-4D2F9E877A3B}" dt="2024-08-18T03:28:21.248" v="7" actId="47"/>
        <pc:sldMkLst>
          <pc:docMk/>
          <pc:sldMk cId="3435023586" sldId="926"/>
        </pc:sldMkLst>
      </pc:sldChg>
      <pc:sldChg chg="del">
        <pc:chgData name="Wei Li" userId="fae33518c2e5a771" providerId="LiveId" clId="{3E629A0F-73EA-4B1D-AB7E-4D2F9E877A3B}" dt="2024-08-18T03:43:31.302" v="92" actId="47"/>
        <pc:sldMkLst>
          <pc:docMk/>
          <pc:sldMk cId="3407205531" sldId="927"/>
        </pc:sldMkLst>
      </pc:sldChg>
      <pc:sldChg chg="del">
        <pc:chgData name="Wei Li" userId="fae33518c2e5a771" providerId="LiveId" clId="{3E629A0F-73EA-4B1D-AB7E-4D2F9E877A3B}" dt="2024-08-18T03:43:31.302" v="92" actId="47"/>
        <pc:sldMkLst>
          <pc:docMk/>
          <pc:sldMk cId="1216664415" sldId="929"/>
        </pc:sldMkLst>
      </pc:sldChg>
      <pc:sldChg chg="del">
        <pc:chgData name="Wei Li" userId="fae33518c2e5a771" providerId="LiveId" clId="{3E629A0F-73EA-4B1D-AB7E-4D2F9E877A3B}" dt="2024-08-18T03:43:31.302" v="92" actId="47"/>
        <pc:sldMkLst>
          <pc:docMk/>
          <pc:sldMk cId="4139192580" sldId="930"/>
        </pc:sldMkLst>
      </pc:sldChg>
      <pc:sldChg chg="del">
        <pc:chgData name="Wei Li" userId="fae33518c2e5a771" providerId="LiveId" clId="{3E629A0F-73EA-4B1D-AB7E-4D2F9E877A3B}" dt="2024-08-18T03:43:31.302" v="92" actId="47"/>
        <pc:sldMkLst>
          <pc:docMk/>
          <pc:sldMk cId="3741305410" sldId="931"/>
        </pc:sldMkLst>
      </pc:sldChg>
      <pc:sldChg chg="del">
        <pc:chgData name="Wei Li" userId="fae33518c2e5a771" providerId="LiveId" clId="{3E629A0F-73EA-4B1D-AB7E-4D2F9E877A3B}" dt="2024-08-18T03:28:21.248" v="7" actId="47"/>
        <pc:sldMkLst>
          <pc:docMk/>
          <pc:sldMk cId="269776766" sldId="946"/>
        </pc:sldMkLst>
      </pc:sldChg>
      <pc:sldChg chg="del">
        <pc:chgData name="Wei Li" userId="fae33518c2e5a771" providerId="LiveId" clId="{3E629A0F-73EA-4B1D-AB7E-4D2F9E877A3B}" dt="2024-08-18T03:28:21.248" v="7" actId="47"/>
        <pc:sldMkLst>
          <pc:docMk/>
          <pc:sldMk cId="238527418" sldId="948"/>
        </pc:sldMkLst>
      </pc:sldChg>
      <pc:sldChg chg="del">
        <pc:chgData name="Wei Li" userId="fae33518c2e5a771" providerId="LiveId" clId="{3E629A0F-73EA-4B1D-AB7E-4D2F9E877A3B}" dt="2024-08-18T03:28:21.248" v="7" actId="47"/>
        <pc:sldMkLst>
          <pc:docMk/>
          <pc:sldMk cId="3502041132" sldId="949"/>
        </pc:sldMkLst>
      </pc:sldChg>
      <pc:sldChg chg="del">
        <pc:chgData name="Wei Li" userId="fae33518c2e5a771" providerId="LiveId" clId="{3E629A0F-73EA-4B1D-AB7E-4D2F9E877A3B}" dt="2024-08-18T03:28:21.248" v="7" actId="47"/>
        <pc:sldMkLst>
          <pc:docMk/>
          <pc:sldMk cId="1345037910" sldId="952"/>
        </pc:sldMkLst>
      </pc:sldChg>
      <pc:sldChg chg="del">
        <pc:chgData name="Wei Li" userId="fae33518c2e5a771" providerId="LiveId" clId="{3E629A0F-73EA-4B1D-AB7E-4D2F9E877A3B}" dt="2024-08-18T03:28:21.248" v="7" actId="47"/>
        <pc:sldMkLst>
          <pc:docMk/>
          <pc:sldMk cId="2298477734" sldId="955"/>
        </pc:sldMkLst>
      </pc:sldChg>
      <pc:sldChg chg="del">
        <pc:chgData name="Wei Li" userId="fae33518c2e5a771" providerId="LiveId" clId="{3E629A0F-73EA-4B1D-AB7E-4D2F9E877A3B}" dt="2024-08-18T03:28:21.248" v="7" actId="47"/>
        <pc:sldMkLst>
          <pc:docMk/>
          <pc:sldMk cId="3078587745" sldId="956"/>
        </pc:sldMkLst>
      </pc:sldChg>
      <pc:sldChg chg="del">
        <pc:chgData name="Wei Li" userId="fae33518c2e5a771" providerId="LiveId" clId="{3E629A0F-73EA-4B1D-AB7E-4D2F9E877A3B}" dt="2024-08-18T03:28:21.248" v="7" actId="47"/>
        <pc:sldMkLst>
          <pc:docMk/>
          <pc:sldMk cId="862179170" sldId="957"/>
        </pc:sldMkLst>
      </pc:sldChg>
      <pc:sldChg chg="del">
        <pc:chgData name="Wei Li" userId="fae33518c2e5a771" providerId="LiveId" clId="{3E629A0F-73EA-4B1D-AB7E-4D2F9E877A3B}" dt="2024-08-18T03:38:38.571" v="78" actId="47"/>
        <pc:sldMkLst>
          <pc:docMk/>
          <pc:sldMk cId="3881119539" sldId="958"/>
        </pc:sldMkLst>
      </pc:sldChg>
      <pc:sldChg chg="modSp del mod">
        <pc:chgData name="Wei Li" userId="fae33518c2e5a771" providerId="LiveId" clId="{3E629A0F-73EA-4B1D-AB7E-4D2F9E877A3B}" dt="2024-08-18T03:38:38.571" v="78" actId="47"/>
        <pc:sldMkLst>
          <pc:docMk/>
          <pc:sldMk cId="778212391" sldId="959"/>
        </pc:sldMkLst>
        <pc:spChg chg="mod">
          <ac:chgData name="Wei Li" userId="fae33518c2e5a771" providerId="LiveId" clId="{3E629A0F-73EA-4B1D-AB7E-4D2F9E877A3B}" dt="2024-08-18T03:38:24.495" v="69" actId="14100"/>
          <ac:spMkLst>
            <pc:docMk/>
            <pc:sldMk cId="778212391" sldId="959"/>
            <ac:spMk id="3" creationId="{DB83FFE9-6A5B-D7BF-4B2C-57C50BDA8CD0}"/>
          </ac:spMkLst>
        </pc:spChg>
      </pc:sldChg>
      <pc:sldChg chg="modSp mod">
        <pc:chgData name="Wei Li" userId="fae33518c2e5a771" providerId="LiveId" clId="{3E629A0F-73EA-4B1D-AB7E-4D2F9E877A3B}" dt="2024-08-18T03:39:38.089" v="88" actId="20577"/>
        <pc:sldMkLst>
          <pc:docMk/>
          <pc:sldMk cId="252876147" sldId="960"/>
        </pc:sldMkLst>
        <pc:spChg chg="mod">
          <ac:chgData name="Wei Li" userId="fae33518c2e5a771" providerId="LiveId" clId="{3E629A0F-73EA-4B1D-AB7E-4D2F9E877A3B}" dt="2024-08-18T03:39:38.089" v="88" actId="20577"/>
          <ac:spMkLst>
            <pc:docMk/>
            <pc:sldMk cId="252876147" sldId="960"/>
            <ac:spMk id="3" creationId="{43C66B0D-EB67-8E7E-A0F4-2BCBA60641F0}"/>
          </ac:spMkLst>
        </pc:spChg>
        <pc:spChg chg="mod">
          <ac:chgData name="Wei Li" userId="fae33518c2e5a771" providerId="LiveId" clId="{3E629A0F-73EA-4B1D-AB7E-4D2F9E877A3B}" dt="2024-08-18T03:39:20.084" v="85" actId="20577"/>
          <ac:spMkLst>
            <pc:docMk/>
            <pc:sldMk cId="252876147" sldId="960"/>
            <ac:spMk id="4" creationId="{70AFC8D4-F998-6E7E-4EDD-18BDFC7B6874}"/>
          </ac:spMkLst>
        </pc:spChg>
      </pc:sldChg>
      <pc:sldChg chg="del">
        <pc:chgData name="Wei Li" userId="fae33518c2e5a771" providerId="LiveId" clId="{3E629A0F-73EA-4B1D-AB7E-4D2F9E877A3B}" dt="2024-08-18T03:28:21.248" v="7" actId="47"/>
        <pc:sldMkLst>
          <pc:docMk/>
          <pc:sldMk cId="3111622177" sldId="961"/>
        </pc:sldMkLst>
      </pc:sldChg>
      <pc:sldChg chg="del">
        <pc:chgData name="Wei Li" userId="fae33518c2e5a771" providerId="LiveId" clId="{3E629A0F-73EA-4B1D-AB7E-4D2F9E877A3B}" dt="2024-08-18T03:28:21.248" v="7" actId="47"/>
        <pc:sldMkLst>
          <pc:docMk/>
          <pc:sldMk cId="3945324507" sldId="964"/>
        </pc:sldMkLst>
      </pc:sldChg>
      <pc:sldChg chg="del">
        <pc:chgData name="Wei Li" userId="fae33518c2e5a771" providerId="LiveId" clId="{3E629A0F-73EA-4B1D-AB7E-4D2F9E877A3B}" dt="2024-08-18T03:28:21.248" v="7" actId="47"/>
        <pc:sldMkLst>
          <pc:docMk/>
          <pc:sldMk cId="3502390344" sldId="966"/>
        </pc:sldMkLst>
      </pc:sldChg>
      <pc:sldChg chg="del">
        <pc:chgData name="Wei Li" userId="fae33518c2e5a771" providerId="LiveId" clId="{3E629A0F-73EA-4B1D-AB7E-4D2F9E877A3B}" dt="2024-08-18T03:28:21.248" v="7" actId="47"/>
        <pc:sldMkLst>
          <pc:docMk/>
          <pc:sldMk cId="243277864" sldId="967"/>
        </pc:sldMkLst>
      </pc:sldChg>
      <pc:sldChg chg="del">
        <pc:chgData name="Wei Li" userId="fae33518c2e5a771" providerId="LiveId" clId="{3E629A0F-73EA-4B1D-AB7E-4D2F9E877A3B}" dt="2024-08-18T03:28:21.248" v="7" actId="47"/>
        <pc:sldMkLst>
          <pc:docMk/>
          <pc:sldMk cId="2136721462" sldId="975"/>
        </pc:sldMkLst>
      </pc:sldChg>
      <pc:sldChg chg="del">
        <pc:chgData name="Wei Li" userId="fae33518c2e5a771" providerId="LiveId" clId="{3E629A0F-73EA-4B1D-AB7E-4D2F9E877A3B}" dt="2024-08-18T03:28:21.248" v="7" actId="47"/>
        <pc:sldMkLst>
          <pc:docMk/>
          <pc:sldMk cId="2086475081" sldId="977"/>
        </pc:sldMkLst>
      </pc:sldChg>
      <pc:sldChg chg="del">
        <pc:chgData name="Wei Li" userId="fae33518c2e5a771" providerId="LiveId" clId="{3E629A0F-73EA-4B1D-AB7E-4D2F9E877A3B}" dt="2024-08-18T03:28:21.248" v="7" actId="47"/>
        <pc:sldMkLst>
          <pc:docMk/>
          <pc:sldMk cId="1804627438" sldId="980"/>
        </pc:sldMkLst>
      </pc:sldChg>
      <pc:sldChg chg="del">
        <pc:chgData name="Wei Li" userId="fae33518c2e5a771" providerId="LiveId" clId="{3E629A0F-73EA-4B1D-AB7E-4D2F9E877A3B}" dt="2024-08-18T03:28:21.248" v="7" actId="47"/>
        <pc:sldMkLst>
          <pc:docMk/>
          <pc:sldMk cId="1849679487" sldId="984"/>
        </pc:sldMkLst>
      </pc:sldChg>
      <pc:sldChg chg="del">
        <pc:chgData name="Wei Li" userId="fae33518c2e5a771" providerId="LiveId" clId="{3E629A0F-73EA-4B1D-AB7E-4D2F9E877A3B}" dt="2024-08-18T03:46:53.533" v="93" actId="47"/>
        <pc:sldMkLst>
          <pc:docMk/>
          <pc:sldMk cId="1058076376" sldId="986"/>
        </pc:sldMkLst>
      </pc:sldChg>
      <pc:sldChg chg="del">
        <pc:chgData name="Wei Li" userId="fae33518c2e5a771" providerId="LiveId" clId="{3E629A0F-73EA-4B1D-AB7E-4D2F9E877A3B}" dt="2024-08-18T03:28:21.248" v="7" actId="47"/>
        <pc:sldMkLst>
          <pc:docMk/>
          <pc:sldMk cId="85976911" sldId="987"/>
        </pc:sldMkLst>
      </pc:sldChg>
      <pc:sldChg chg="del">
        <pc:chgData name="Wei Li" userId="fae33518c2e5a771" providerId="LiveId" clId="{3E629A0F-73EA-4B1D-AB7E-4D2F9E877A3B}" dt="2024-08-18T03:28:21.248" v="7" actId="47"/>
        <pc:sldMkLst>
          <pc:docMk/>
          <pc:sldMk cId="477920830" sldId="988"/>
        </pc:sldMkLst>
      </pc:sldChg>
      <pc:sldChg chg="del">
        <pc:chgData name="Wei Li" userId="fae33518c2e5a771" providerId="LiveId" clId="{3E629A0F-73EA-4B1D-AB7E-4D2F9E877A3B}" dt="2024-08-18T03:28:21.248" v="7" actId="47"/>
        <pc:sldMkLst>
          <pc:docMk/>
          <pc:sldMk cId="193495169" sldId="994"/>
        </pc:sldMkLst>
      </pc:sldChg>
      <pc:sldChg chg="del">
        <pc:chgData name="Wei Li" userId="fae33518c2e5a771" providerId="LiveId" clId="{3E629A0F-73EA-4B1D-AB7E-4D2F9E877A3B}" dt="2024-08-18T03:28:21.248" v="7" actId="47"/>
        <pc:sldMkLst>
          <pc:docMk/>
          <pc:sldMk cId="3165186508" sldId="996"/>
        </pc:sldMkLst>
      </pc:sldChg>
      <pc:sldChg chg="del">
        <pc:chgData name="Wei Li" userId="fae33518c2e5a771" providerId="LiveId" clId="{3E629A0F-73EA-4B1D-AB7E-4D2F9E877A3B}" dt="2024-08-18T03:28:21.248" v="7" actId="47"/>
        <pc:sldMkLst>
          <pc:docMk/>
          <pc:sldMk cId="891404145" sldId="997"/>
        </pc:sldMkLst>
      </pc:sldChg>
      <pc:sldChg chg="del">
        <pc:chgData name="Wei Li" userId="fae33518c2e5a771" providerId="LiveId" clId="{3E629A0F-73EA-4B1D-AB7E-4D2F9E877A3B}" dt="2024-08-18T03:28:21.248" v="7" actId="47"/>
        <pc:sldMkLst>
          <pc:docMk/>
          <pc:sldMk cId="4011091679" sldId="999"/>
        </pc:sldMkLst>
      </pc:sldChg>
      <pc:sldChg chg="del">
        <pc:chgData name="Wei Li" userId="fae33518c2e5a771" providerId="LiveId" clId="{3E629A0F-73EA-4B1D-AB7E-4D2F9E877A3B}" dt="2024-08-18T03:28:21.248" v="7" actId="47"/>
        <pc:sldMkLst>
          <pc:docMk/>
          <pc:sldMk cId="2691952481" sldId="1000"/>
        </pc:sldMkLst>
      </pc:sldChg>
      <pc:sldChg chg="del">
        <pc:chgData name="Wei Li" userId="fae33518c2e5a771" providerId="LiveId" clId="{3E629A0F-73EA-4B1D-AB7E-4D2F9E877A3B}" dt="2024-08-18T03:28:21.248" v="7" actId="47"/>
        <pc:sldMkLst>
          <pc:docMk/>
          <pc:sldMk cId="2489519137" sldId="1002"/>
        </pc:sldMkLst>
      </pc:sldChg>
      <pc:sldChg chg="del">
        <pc:chgData name="Wei Li" userId="fae33518c2e5a771" providerId="LiveId" clId="{3E629A0F-73EA-4B1D-AB7E-4D2F9E877A3B}" dt="2024-08-18T03:28:21.248" v="7" actId="47"/>
        <pc:sldMkLst>
          <pc:docMk/>
          <pc:sldMk cId="3093402754" sldId="1005"/>
        </pc:sldMkLst>
      </pc:sldChg>
      <pc:sldChg chg="del">
        <pc:chgData name="Wei Li" userId="fae33518c2e5a771" providerId="LiveId" clId="{3E629A0F-73EA-4B1D-AB7E-4D2F9E877A3B}" dt="2024-08-18T03:28:21.248" v="7" actId="47"/>
        <pc:sldMkLst>
          <pc:docMk/>
          <pc:sldMk cId="3199851997" sldId="1006"/>
        </pc:sldMkLst>
      </pc:sldChg>
      <pc:sldChg chg="del">
        <pc:chgData name="Wei Li" userId="fae33518c2e5a771" providerId="LiveId" clId="{3E629A0F-73EA-4B1D-AB7E-4D2F9E877A3B}" dt="2024-08-18T03:28:21.248" v="7" actId="47"/>
        <pc:sldMkLst>
          <pc:docMk/>
          <pc:sldMk cId="1854214437" sldId="1007"/>
        </pc:sldMkLst>
      </pc:sldChg>
      <pc:sldChg chg="del">
        <pc:chgData name="Wei Li" userId="fae33518c2e5a771" providerId="LiveId" clId="{3E629A0F-73EA-4B1D-AB7E-4D2F9E877A3B}" dt="2024-08-18T03:28:21.248" v="7" actId="47"/>
        <pc:sldMkLst>
          <pc:docMk/>
          <pc:sldMk cId="2496704277" sldId="1010"/>
        </pc:sldMkLst>
      </pc:sldChg>
      <pc:sldChg chg="del">
        <pc:chgData name="Wei Li" userId="fae33518c2e5a771" providerId="LiveId" clId="{3E629A0F-73EA-4B1D-AB7E-4D2F9E877A3B}" dt="2024-08-18T03:28:21.248" v="7" actId="47"/>
        <pc:sldMkLst>
          <pc:docMk/>
          <pc:sldMk cId="661896159" sldId="1013"/>
        </pc:sldMkLst>
      </pc:sldChg>
      <pc:sldChg chg="del">
        <pc:chgData name="Wei Li" userId="fae33518c2e5a771" providerId="LiveId" clId="{3E629A0F-73EA-4B1D-AB7E-4D2F9E877A3B}" dt="2024-08-18T03:28:21.248" v="7" actId="47"/>
        <pc:sldMkLst>
          <pc:docMk/>
          <pc:sldMk cId="1979427456" sldId="1015"/>
        </pc:sldMkLst>
      </pc:sldChg>
      <pc:sldChg chg="del">
        <pc:chgData name="Wei Li" userId="fae33518c2e5a771" providerId="LiveId" clId="{3E629A0F-73EA-4B1D-AB7E-4D2F9E877A3B}" dt="2024-08-18T03:28:21.248" v="7" actId="47"/>
        <pc:sldMkLst>
          <pc:docMk/>
          <pc:sldMk cId="2426779502" sldId="1016"/>
        </pc:sldMkLst>
      </pc:sldChg>
      <pc:sldChg chg="del">
        <pc:chgData name="Wei Li" userId="fae33518c2e5a771" providerId="LiveId" clId="{3E629A0F-73EA-4B1D-AB7E-4D2F9E877A3B}" dt="2024-08-18T03:28:21.248" v="7" actId="47"/>
        <pc:sldMkLst>
          <pc:docMk/>
          <pc:sldMk cId="3628254289" sldId="1020"/>
        </pc:sldMkLst>
      </pc:sldChg>
      <pc:sldChg chg="del">
        <pc:chgData name="Wei Li" userId="fae33518c2e5a771" providerId="LiveId" clId="{3E629A0F-73EA-4B1D-AB7E-4D2F9E877A3B}" dt="2024-08-18T03:28:21.248" v="7" actId="47"/>
        <pc:sldMkLst>
          <pc:docMk/>
          <pc:sldMk cId="931980356" sldId="1021"/>
        </pc:sldMkLst>
      </pc:sldChg>
      <pc:sldChg chg="del">
        <pc:chgData name="Wei Li" userId="fae33518c2e5a771" providerId="LiveId" clId="{3E629A0F-73EA-4B1D-AB7E-4D2F9E877A3B}" dt="2024-08-18T03:28:21.248" v="7" actId="47"/>
        <pc:sldMkLst>
          <pc:docMk/>
          <pc:sldMk cId="2206818474" sldId="1022"/>
        </pc:sldMkLst>
      </pc:sldChg>
      <pc:sldChg chg="add del">
        <pc:chgData name="Wei Li" userId="fae33518c2e5a771" providerId="LiveId" clId="{3E629A0F-73EA-4B1D-AB7E-4D2F9E877A3B}" dt="2024-08-18T03:25:58.925" v="4" actId="47"/>
        <pc:sldMkLst>
          <pc:docMk/>
          <pc:sldMk cId="2452347300" sldId="3829"/>
        </pc:sldMkLst>
      </pc:sldChg>
      <pc:sldChg chg="del">
        <pc:chgData name="Wei Li" userId="fae33518c2e5a771" providerId="LiveId" clId="{3E629A0F-73EA-4B1D-AB7E-4D2F9E877A3B}" dt="2024-08-18T03:25:11.135" v="0" actId="47"/>
        <pc:sldMkLst>
          <pc:docMk/>
          <pc:sldMk cId="854789590" sldId="3843"/>
        </pc:sldMkLst>
      </pc:sldChg>
      <pc:sldChg chg="modSp mod">
        <pc:chgData name="Wei Li" userId="fae33518c2e5a771" providerId="LiveId" clId="{3E629A0F-73EA-4B1D-AB7E-4D2F9E877A3B}" dt="2024-08-18T03:29:05.779" v="38" actId="20577"/>
        <pc:sldMkLst>
          <pc:docMk/>
          <pc:sldMk cId="1187257088" sldId="3973"/>
        </pc:sldMkLst>
        <pc:spChg chg="mod">
          <ac:chgData name="Wei Li" userId="fae33518c2e5a771" providerId="LiveId" clId="{3E629A0F-73EA-4B1D-AB7E-4D2F9E877A3B}" dt="2024-08-18T03:29:05.779" v="38" actId="20577"/>
          <ac:spMkLst>
            <pc:docMk/>
            <pc:sldMk cId="1187257088" sldId="3973"/>
            <ac:spMk id="4" creationId="{7BE76194-7459-B931-F5F0-8E5FB6B994A3}"/>
          </ac:spMkLst>
        </pc:spChg>
        <pc:spChg chg="mod">
          <ac:chgData name="Wei Li" userId="fae33518c2e5a771" providerId="LiveId" clId="{3E629A0F-73EA-4B1D-AB7E-4D2F9E877A3B}" dt="2024-08-18T03:28:44.030" v="9" actId="20577"/>
          <ac:spMkLst>
            <pc:docMk/>
            <pc:sldMk cId="1187257088" sldId="3973"/>
            <ac:spMk id="6" creationId="{0A21F562-3CFA-3F91-2050-A2391DC02709}"/>
          </ac:spMkLst>
        </pc:spChg>
      </pc:sldChg>
      <pc:sldChg chg="modSp mod">
        <pc:chgData name="Wei Li" userId="fae33518c2e5a771" providerId="LiveId" clId="{3E629A0F-73EA-4B1D-AB7E-4D2F9E877A3B}" dt="2024-08-18T03:33:09.057" v="49" actId="20577"/>
        <pc:sldMkLst>
          <pc:docMk/>
          <pc:sldMk cId="939554979" sldId="3976"/>
        </pc:sldMkLst>
        <pc:spChg chg="mod">
          <ac:chgData name="Wei Li" userId="fae33518c2e5a771" providerId="LiveId" clId="{3E629A0F-73EA-4B1D-AB7E-4D2F9E877A3B}" dt="2024-08-18T03:33:09.057" v="49" actId="20577"/>
          <ac:spMkLst>
            <pc:docMk/>
            <pc:sldMk cId="939554979" sldId="3976"/>
            <ac:spMk id="3" creationId="{89253642-C0DE-7C83-A7A1-3E35788E3CB5}"/>
          </ac:spMkLst>
        </pc:spChg>
      </pc:sldChg>
      <pc:sldChg chg="del">
        <pc:chgData name="Wei Li" userId="fae33518c2e5a771" providerId="LiveId" clId="{3E629A0F-73EA-4B1D-AB7E-4D2F9E877A3B}" dt="2024-08-18T03:27:27.291" v="6" actId="47"/>
        <pc:sldMkLst>
          <pc:docMk/>
          <pc:sldMk cId="1410347063" sldId="5348"/>
        </pc:sldMkLst>
      </pc:sldChg>
      <pc:sldChg chg="del">
        <pc:chgData name="Wei Li" userId="fae33518c2e5a771" providerId="LiveId" clId="{3E629A0F-73EA-4B1D-AB7E-4D2F9E877A3B}" dt="2024-08-18T03:27:27.291" v="6" actId="47"/>
        <pc:sldMkLst>
          <pc:docMk/>
          <pc:sldMk cId="539479850" sldId="5349"/>
        </pc:sldMkLst>
      </pc:sldChg>
      <pc:sldChg chg="del">
        <pc:chgData name="Wei Li" userId="fae33518c2e5a771" providerId="LiveId" clId="{3E629A0F-73EA-4B1D-AB7E-4D2F9E877A3B}" dt="2024-08-18T03:27:27.291" v="6" actId="47"/>
        <pc:sldMkLst>
          <pc:docMk/>
          <pc:sldMk cId="473790587" sldId="5350"/>
        </pc:sldMkLst>
      </pc:sldChg>
      <pc:sldChg chg="del">
        <pc:chgData name="Wei Li" userId="fae33518c2e5a771" providerId="LiveId" clId="{3E629A0F-73EA-4B1D-AB7E-4D2F9E877A3B}" dt="2024-08-18T03:25:14.852" v="1" actId="47"/>
        <pc:sldMkLst>
          <pc:docMk/>
          <pc:sldMk cId="0" sldId="5628"/>
        </pc:sldMkLst>
      </pc:sldChg>
      <pc:sldChg chg="del">
        <pc:chgData name="Wei Li" userId="fae33518c2e5a771" providerId="LiveId" clId="{3E629A0F-73EA-4B1D-AB7E-4D2F9E877A3B}" dt="2024-08-18T03:27:21.568" v="5" actId="47"/>
        <pc:sldMkLst>
          <pc:docMk/>
          <pc:sldMk cId="4012147817" sldId="5748"/>
        </pc:sldMkLst>
      </pc:sldChg>
      <pc:sldChg chg="del">
        <pc:chgData name="Wei Li" userId="fae33518c2e5a771" providerId="LiveId" clId="{3E629A0F-73EA-4B1D-AB7E-4D2F9E877A3B}" dt="2024-08-18T03:25:11.135" v="0" actId="47"/>
        <pc:sldMkLst>
          <pc:docMk/>
          <pc:sldMk cId="0" sldId="5753"/>
        </pc:sldMkLst>
      </pc:sldChg>
      <pc:sldChg chg="del">
        <pc:chgData name="Wei Li" userId="fae33518c2e5a771" providerId="LiveId" clId="{3E629A0F-73EA-4B1D-AB7E-4D2F9E877A3B}" dt="2024-08-18T03:25:11.135" v="0" actId="47"/>
        <pc:sldMkLst>
          <pc:docMk/>
          <pc:sldMk cId="0" sldId="5754"/>
        </pc:sldMkLst>
      </pc:sldChg>
      <pc:sldChg chg="del">
        <pc:chgData name="Wei Li" userId="fae33518c2e5a771" providerId="LiveId" clId="{3E629A0F-73EA-4B1D-AB7E-4D2F9E877A3B}" dt="2024-08-18T03:25:11.135" v="0" actId="47"/>
        <pc:sldMkLst>
          <pc:docMk/>
          <pc:sldMk cId="0" sldId="5755"/>
        </pc:sldMkLst>
      </pc:sldChg>
      <pc:sldChg chg="del">
        <pc:chgData name="Wei Li" userId="fae33518c2e5a771" providerId="LiveId" clId="{3E629A0F-73EA-4B1D-AB7E-4D2F9E877A3B}" dt="2024-08-18T03:25:11.135" v="0" actId="47"/>
        <pc:sldMkLst>
          <pc:docMk/>
          <pc:sldMk cId="0" sldId="5756"/>
        </pc:sldMkLst>
      </pc:sldChg>
      <pc:sldChg chg="del">
        <pc:chgData name="Wei Li" userId="fae33518c2e5a771" providerId="LiveId" clId="{3E629A0F-73EA-4B1D-AB7E-4D2F9E877A3B}" dt="2024-08-18T03:25:11.135" v="0" actId="47"/>
        <pc:sldMkLst>
          <pc:docMk/>
          <pc:sldMk cId="0" sldId="5757"/>
        </pc:sldMkLst>
      </pc:sldChg>
      <pc:sldChg chg="del">
        <pc:chgData name="Wei Li" userId="fae33518c2e5a771" providerId="LiveId" clId="{3E629A0F-73EA-4B1D-AB7E-4D2F9E877A3B}" dt="2024-08-18T03:25:11.135" v="0" actId="47"/>
        <pc:sldMkLst>
          <pc:docMk/>
          <pc:sldMk cId="0" sldId="5758"/>
        </pc:sldMkLst>
      </pc:sldChg>
      <pc:sldChg chg="del">
        <pc:chgData name="Wei Li" userId="fae33518c2e5a771" providerId="LiveId" clId="{3E629A0F-73EA-4B1D-AB7E-4D2F9E877A3B}" dt="2024-08-18T03:25:11.135" v="0" actId="47"/>
        <pc:sldMkLst>
          <pc:docMk/>
          <pc:sldMk cId="0" sldId="5759"/>
        </pc:sldMkLst>
      </pc:sldChg>
      <pc:sldChg chg="del">
        <pc:chgData name="Wei Li" userId="fae33518c2e5a771" providerId="LiveId" clId="{3E629A0F-73EA-4B1D-AB7E-4D2F9E877A3B}" dt="2024-08-18T03:25:11.135" v="0" actId="47"/>
        <pc:sldMkLst>
          <pc:docMk/>
          <pc:sldMk cId="0" sldId="5760"/>
        </pc:sldMkLst>
      </pc:sldChg>
      <pc:sldChg chg="del">
        <pc:chgData name="Wei Li" userId="fae33518c2e5a771" providerId="LiveId" clId="{3E629A0F-73EA-4B1D-AB7E-4D2F9E877A3B}" dt="2024-08-18T03:25:11.135" v="0" actId="47"/>
        <pc:sldMkLst>
          <pc:docMk/>
          <pc:sldMk cId="0" sldId="5761"/>
        </pc:sldMkLst>
      </pc:sldChg>
      <pc:sldChg chg="del">
        <pc:chgData name="Wei Li" userId="fae33518c2e5a771" providerId="LiveId" clId="{3E629A0F-73EA-4B1D-AB7E-4D2F9E877A3B}" dt="2024-08-18T03:25:11.135" v="0" actId="47"/>
        <pc:sldMkLst>
          <pc:docMk/>
          <pc:sldMk cId="0" sldId="5762"/>
        </pc:sldMkLst>
      </pc:sldChg>
      <pc:sldChg chg="del">
        <pc:chgData name="Wei Li" userId="fae33518c2e5a771" providerId="LiveId" clId="{3E629A0F-73EA-4B1D-AB7E-4D2F9E877A3B}" dt="2024-08-18T03:25:11.135" v="0" actId="47"/>
        <pc:sldMkLst>
          <pc:docMk/>
          <pc:sldMk cId="0" sldId="5763"/>
        </pc:sldMkLst>
      </pc:sldChg>
      <pc:sldChg chg="del">
        <pc:chgData name="Wei Li" userId="fae33518c2e5a771" providerId="LiveId" clId="{3E629A0F-73EA-4B1D-AB7E-4D2F9E877A3B}" dt="2024-08-18T03:25:11.135" v="0" actId="47"/>
        <pc:sldMkLst>
          <pc:docMk/>
          <pc:sldMk cId="0" sldId="5764"/>
        </pc:sldMkLst>
      </pc:sldChg>
      <pc:sldChg chg="del">
        <pc:chgData name="Wei Li" userId="fae33518c2e5a771" providerId="LiveId" clId="{3E629A0F-73EA-4B1D-AB7E-4D2F9E877A3B}" dt="2024-08-18T03:25:11.135" v="0" actId="47"/>
        <pc:sldMkLst>
          <pc:docMk/>
          <pc:sldMk cId="0" sldId="5765"/>
        </pc:sldMkLst>
      </pc:sldChg>
      <pc:sldChg chg="del">
        <pc:chgData name="Wei Li" userId="fae33518c2e5a771" providerId="LiveId" clId="{3E629A0F-73EA-4B1D-AB7E-4D2F9E877A3B}" dt="2024-08-18T03:25:11.135" v="0" actId="47"/>
        <pc:sldMkLst>
          <pc:docMk/>
          <pc:sldMk cId="0" sldId="5766"/>
        </pc:sldMkLst>
      </pc:sldChg>
      <pc:sldChg chg="del">
        <pc:chgData name="Wei Li" userId="fae33518c2e5a771" providerId="LiveId" clId="{3E629A0F-73EA-4B1D-AB7E-4D2F9E877A3B}" dt="2024-08-18T03:25:11.135" v="0" actId="47"/>
        <pc:sldMkLst>
          <pc:docMk/>
          <pc:sldMk cId="0" sldId="5767"/>
        </pc:sldMkLst>
      </pc:sldChg>
      <pc:sldChg chg="del">
        <pc:chgData name="Wei Li" userId="fae33518c2e5a771" providerId="LiveId" clId="{3E629A0F-73EA-4B1D-AB7E-4D2F9E877A3B}" dt="2024-08-18T03:25:11.135" v="0" actId="47"/>
        <pc:sldMkLst>
          <pc:docMk/>
          <pc:sldMk cId="0" sldId="5768"/>
        </pc:sldMkLst>
      </pc:sldChg>
      <pc:sldChg chg="del">
        <pc:chgData name="Wei Li" userId="fae33518c2e5a771" providerId="LiveId" clId="{3E629A0F-73EA-4B1D-AB7E-4D2F9E877A3B}" dt="2024-08-18T03:25:11.135" v="0" actId="47"/>
        <pc:sldMkLst>
          <pc:docMk/>
          <pc:sldMk cId="0" sldId="5769"/>
        </pc:sldMkLst>
      </pc:sldChg>
      <pc:sldChg chg="del">
        <pc:chgData name="Wei Li" userId="fae33518c2e5a771" providerId="LiveId" clId="{3E629A0F-73EA-4B1D-AB7E-4D2F9E877A3B}" dt="2024-08-18T03:25:11.135" v="0" actId="47"/>
        <pc:sldMkLst>
          <pc:docMk/>
          <pc:sldMk cId="0" sldId="5770"/>
        </pc:sldMkLst>
      </pc:sldChg>
      <pc:sldChg chg="del">
        <pc:chgData name="Wei Li" userId="fae33518c2e5a771" providerId="LiveId" clId="{3E629A0F-73EA-4B1D-AB7E-4D2F9E877A3B}" dt="2024-08-18T03:25:11.135" v="0" actId="47"/>
        <pc:sldMkLst>
          <pc:docMk/>
          <pc:sldMk cId="0" sldId="5771"/>
        </pc:sldMkLst>
      </pc:sldChg>
      <pc:sldChg chg="del">
        <pc:chgData name="Wei Li" userId="fae33518c2e5a771" providerId="LiveId" clId="{3E629A0F-73EA-4B1D-AB7E-4D2F9E877A3B}" dt="2024-08-18T03:25:11.135" v="0" actId="47"/>
        <pc:sldMkLst>
          <pc:docMk/>
          <pc:sldMk cId="0" sldId="5772"/>
        </pc:sldMkLst>
      </pc:sldChg>
      <pc:sldChg chg="del">
        <pc:chgData name="Wei Li" userId="fae33518c2e5a771" providerId="LiveId" clId="{3E629A0F-73EA-4B1D-AB7E-4D2F9E877A3B}" dt="2024-08-18T03:25:11.135" v="0" actId="47"/>
        <pc:sldMkLst>
          <pc:docMk/>
          <pc:sldMk cId="0" sldId="5773"/>
        </pc:sldMkLst>
      </pc:sldChg>
      <pc:sldChg chg="del">
        <pc:chgData name="Wei Li" userId="fae33518c2e5a771" providerId="LiveId" clId="{3E629A0F-73EA-4B1D-AB7E-4D2F9E877A3B}" dt="2024-08-18T03:25:11.135" v="0" actId="47"/>
        <pc:sldMkLst>
          <pc:docMk/>
          <pc:sldMk cId="0" sldId="5774"/>
        </pc:sldMkLst>
      </pc:sldChg>
      <pc:sldChg chg="del">
        <pc:chgData name="Wei Li" userId="fae33518c2e5a771" providerId="LiveId" clId="{3E629A0F-73EA-4B1D-AB7E-4D2F9E877A3B}" dt="2024-08-18T03:25:14.852" v="1" actId="47"/>
        <pc:sldMkLst>
          <pc:docMk/>
          <pc:sldMk cId="0" sldId="5775"/>
        </pc:sldMkLst>
      </pc:sldChg>
      <pc:sldChg chg="del">
        <pc:chgData name="Wei Li" userId="fae33518c2e5a771" providerId="LiveId" clId="{3E629A0F-73EA-4B1D-AB7E-4D2F9E877A3B}" dt="2024-08-18T03:25:14.852" v="1" actId="47"/>
        <pc:sldMkLst>
          <pc:docMk/>
          <pc:sldMk cId="0" sldId="5776"/>
        </pc:sldMkLst>
      </pc:sldChg>
      <pc:sldChg chg="del">
        <pc:chgData name="Wei Li" userId="fae33518c2e5a771" providerId="LiveId" clId="{3E629A0F-73EA-4B1D-AB7E-4D2F9E877A3B}" dt="2024-08-18T03:25:14.852" v="1" actId="47"/>
        <pc:sldMkLst>
          <pc:docMk/>
          <pc:sldMk cId="0" sldId="5777"/>
        </pc:sldMkLst>
      </pc:sldChg>
      <pc:sldChg chg="del">
        <pc:chgData name="Wei Li" userId="fae33518c2e5a771" providerId="LiveId" clId="{3E629A0F-73EA-4B1D-AB7E-4D2F9E877A3B}" dt="2024-08-18T03:25:14.852" v="1" actId="47"/>
        <pc:sldMkLst>
          <pc:docMk/>
          <pc:sldMk cId="0" sldId="5778"/>
        </pc:sldMkLst>
      </pc:sldChg>
      <pc:sldChg chg="add del">
        <pc:chgData name="Wei Li" userId="fae33518c2e5a771" providerId="LiveId" clId="{3E629A0F-73EA-4B1D-AB7E-4D2F9E877A3B}" dt="2024-08-18T03:25:58.925" v="4" actId="47"/>
        <pc:sldMkLst>
          <pc:docMk/>
          <pc:sldMk cId="0" sldId="5779"/>
        </pc:sldMkLst>
      </pc:sldChg>
      <pc:sldChg chg="add del">
        <pc:chgData name="Wei Li" userId="fae33518c2e5a771" providerId="LiveId" clId="{3E629A0F-73EA-4B1D-AB7E-4D2F9E877A3B}" dt="2024-08-18T03:25:58.925" v="4" actId="47"/>
        <pc:sldMkLst>
          <pc:docMk/>
          <pc:sldMk cId="0" sldId="5780"/>
        </pc:sldMkLst>
      </pc:sldChg>
      <pc:sldChg chg="add del">
        <pc:chgData name="Wei Li" userId="fae33518c2e5a771" providerId="LiveId" clId="{3E629A0F-73EA-4B1D-AB7E-4D2F9E877A3B}" dt="2024-08-18T03:25:58.925" v="4" actId="47"/>
        <pc:sldMkLst>
          <pc:docMk/>
          <pc:sldMk cId="0" sldId="5781"/>
        </pc:sldMkLst>
      </pc:sldChg>
      <pc:sldChg chg="add del">
        <pc:chgData name="Wei Li" userId="fae33518c2e5a771" providerId="LiveId" clId="{3E629A0F-73EA-4B1D-AB7E-4D2F9E877A3B}" dt="2024-08-18T03:25:58.925" v="4" actId="47"/>
        <pc:sldMkLst>
          <pc:docMk/>
          <pc:sldMk cId="0" sldId="5782"/>
        </pc:sldMkLst>
      </pc:sldChg>
      <pc:sldChg chg="add del">
        <pc:chgData name="Wei Li" userId="fae33518c2e5a771" providerId="LiveId" clId="{3E629A0F-73EA-4B1D-AB7E-4D2F9E877A3B}" dt="2024-08-18T03:25:58.925" v="4" actId="47"/>
        <pc:sldMkLst>
          <pc:docMk/>
          <pc:sldMk cId="0" sldId="5783"/>
        </pc:sldMkLst>
      </pc:sldChg>
      <pc:sldChg chg="add del">
        <pc:chgData name="Wei Li" userId="fae33518c2e5a771" providerId="LiveId" clId="{3E629A0F-73EA-4B1D-AB7E-4D2F9E877A3B}" dt="2024-08-18T03:25:58.925" v="4" actId="47"/>
        <pc:sldMkLst>
          <pc:docMk/>
          <pc:sldMk cId="0" sldId="5784"/>
        </pc:sldMkLst>
      </pc:sldChg>
      <pc:sldChg chg="add del">
        <pc:chgData name="Wei Li" userId="fae33518c2e5a771" providerId="LiveId" clId="{3E629A0F-73EA-4B1D-AB7E-4D2F9E877A3B}" dt="2024-08-18T03:25:58.925" v="4" actId="47"/>
        <pc:sldMkLst>
          <pc:docMk/>
          <pc:sldMk cId="0" sldId="5785"/>
        </pc:sldMkLst>
      </pc:sldChg>
      <pc:sldChg chg="add del">
        <pc:chgData name="Wei Li" userId="fae33518c2e5a771" providerId="LiveId" clId="{3E629A0F-73EA-4B1D-AB7E-4D2F9E877A3B}" dt="2024-08-18T03:25:58.925" v="4" actId="47"/>
        <pc:sldMkLst>
          <pc:docMk/>
          <pc:sldMk cId="0" sldId="5786"/>
        </pc:sldMkLst>
      </pc:sldChg>
      <pc:sldChg chg="add del">
        <pc:chgData name="Wei Li" userId="fae33518c2e5a771" providerId="LiveId" clId="{3E629A0F-73EA-4B1D-AB7E-4D2F9E877A3B}" dt="2024-08-18T03:25:58.925" v="4" actId="47"/>
        <pc:sldMkLst>
          <pc:docMk/>
          <pc:sldMk cId="0" sldId="5787"/>
        </pc:sldMkLst>
      </pc:sldChg>
      <pc:sldChg chg="modSp mod">
        <pc:chgData name="Wei Li" userId="fae33518c2e5a771" providerId="LiveId" clId="{3E629A0F-73EA-4B1D-AB7E-4D2F9E877A3B}" dt="2024-08-18T03:39:43.370" v="90" actId="20577"/>
        <pc:sldMkLst>
          <pc:docMk/>
          <pc:sldMk cId="161782080" sldId="5789"/>
        </pc:sldMkLst>
        <pc:spChg chg="mod">
          <ac:chgData name="Wei Li" userId="fae33518c2e5a771" providerId="LiveId" clId="{3E629A0F-73EA-4B1D-AB7E-4D2F9E877A3B}" dt="2024-08-18T03:39:43.370" v="90" actId="20577"/>
          <ac:spMkLst>
            <pc:docMk/>
            <pc:sldMk cId="161782080" sldId="5789"/>
            <ac:spMk id="3" creationId="{43C66B0D-EB67-8E7E-A0F4-2BCBA60641F0}"/>
          </ac:spMkLst>
        </pc:spChg>
        <pc:spChg chg="mod">
          <ac:chgData name="Wei Li" userId="fae33518c2e5a771" providerId="LiveId" clId="{3E629A0F-73EA-4B1D-AB7E-4D2F9E877A3B}" dt="2024-08-18T03:39:01.611" v="81"/>
          <ac:spMkLst>
            <pc:docMk/>
            <pc:sldMk cId="161782080" sldId="5789"/>
            <ac:spMk id="4" creationId="{70AFC8D4-F998-6E7E-4EDD-18BDFC7B6874}"/>
          </ac:spMkLst>
        </pc:spChg>
      </pc:sldChg>
      <pc:sldChg chg="del">
        <pc:chgData name="Wei Li" userId="fae33518c2e5a771" providerId="LiveId" clId="{3E629A0F-73EA-4B1D-AB7E-4D2F9E877A3B}" dt="2024-08-18T03:28:21.248" v="7" actId="47"/>
        <pc:sldMkLst>
          <pc:docMk/>
          <pc:sldMk cId="3341303714" sldId="5789"/>
        </pc:sldMkLst>
      </pc:sldChg>
      <pc:sldChg chg="add del setBg">
        <pc:chgData name="Wei Li" userId="fae33518c2e5a771" providerId="LiveId" clId="{3E629A0F-73EA-4B1D-AB7E-4D2F9E877A3B}" dt="2024-08-18T03:38:42.908" v="80" actId="47"/>
        <pc:sldMkLst>
          <pc:docMk/>
          <pc:sldMk cId="4048245527" sldId="5789"/>
        </pc:sldMkLst>
      </pc:sldChg>
      <pc:sldChg chg="modSp mod">
        <pc:chgData name="Wei Li" userId="fae33518c2e5a771" providerId="LiveId" clId="{3E629A0F-73EA-4B1D-AB7E-4D2F9E877A3B}" dt="2024-08-18T03:39:46.811" v="91" actId="20577"/>
        <pc:sldMkLst>
          <pc:docMk/>
          <pc:sldMk cId="1732025059" sldId="5790"/>
        </pc:sldMkLst>
        <pc:spChg chg="mod">
          <ac:chgData name="Wei Li" userId="fae33518c2e5a771" providerId="LiveId" clId="{3E629A0F-73EA-4B1D-AB7E-4D2F9E877A3B}" dt="2024-08-18T03:39:46.811" v="91" actId="20577"/>
          <ac:spMkLst>
            <pc:docMk/>
            <pc:sldMk cId="1732025059" sldId="5790"/>
            <ac:spMk id="3" creationId="{43C66B0D-EB67-8E7E-A0F4-2BCBA60641F0}"/>
          </ac:spMkLst>
        </pc:spChg>
        <pc:spChg chg="mod">
          <ac:chgData name="Wei Li" userId="fae33518c2e5a771" providerId="LiveId" clId="{3E629A0F-73EA-4B1D-AB7E-4D2F9E877A3B}" dt="2024-08-18T03:39:16.373" v="83"/>
          <ac:spMkLst>
            <pc:docMk/>
            <pc:sldMk cId="1732025059" sldId="5790"/>
            <ac:spMk id="4" creationId="{70AFC8D4-F998-6E7E-4EDD-18BDFC7B6874}"/>
          </ac:spMkLst>
        </pc:spChg>
      </pc:sldChg>
      <pc:sldChg chg="del">
        <pc:chgData name="Wei Li" userId="fae33518c2e5a771" providerId="LiveId" clId="{3E629A0F-73EA-4B1D-AB7E-4D2F9E877A3B}" dt="2024-08-18T03:28:21.248" v="7" actId="47"/>
        <pc:sldMkLst>
          <pc:docMk/>
          <pc:sldMk cId="4074461221" sldId="5790"/>
        </pc:sldMkLst>
      </pc:sldChg>
      <pc:sldChg chg="del">
        <pc:chgData name="Wei Li" userId="fae33518c2e5a771" providerId="LiveId" clId="{3E629A0F-73EA-4B1D-AB7E-4D2F9E877A3B}" dt="2024-08-18T03:27:21.568" v="5" actId="47"/>
        <pc:sldMkLst>
          <pc:docMk/>
          <pc:sldMk cId="3631104944" sldId="5791"/>
        </pc:sldMkLst>
      </pc:sldChg>
      <pc:sldMasterChg chg="add del addSldLayout delSldLayout">
        <pc:chgData name="Wei Li" userId="fae33518c2e5a771" providerId="LiveId" clId="{3E629A0F-73EA-4B1D-AB7E-4D2F9E877A3B}" dt="2024-08-18T03:25:58.925" v="4" actId="47"/>
        <pc:sldMasterMkLst>
          <pc:docMk/>
          <pc:sldMasterMk cId="1790192499" sldId="2147483709"/>
        </pc:sldMasterMkLst>
        <pc:sldLayoutChg chg="add del">
          <pc:chgData name="Wei Li" userId="fae33518c2e5a771" providerId="LiveId" clId="{3E629A0F-73EA-4B1D-AB7E-4D2F9E877A3B}" dt="2024-08-18T03:25:58.925" v="4" actId="47"/>
          <pc:sldLayoutMkLst>
            <pc:docMk/>
            <pc:sldMasterMk cId="1790192499" sldId="2147483709"/>
            <pc:sldLayoutMk cId="1951114161" sldId="2147483710"/>
          </pc:sldLayoutMkLst>
        </pc:sldLayoutChg>
        <pc:sldLayoutChg chg="add del">
          <pc:chgData name="Wei Li" userId="fae33518c2e5a771" providerId="LiveId" clId="{3E629A0F-73EA-4B1D-AB7E-4D2F9E877A3B}" dt="2024-08-18T03:25:58.925" v="4" actId="47"/>
          <pc:sldLayoutMkLst>
            <pc:docMk/>
            <pc:sldMasterMk cId="1790192499" sldId="2147483709"/>
            <pc:sldLayoutMk cId="333470378" sldId="2147483711"/>
          </pc:sldLayoutMkLst>
        </pc:sldLayoutChg>
        <pc:sldLayoutChg chg="add del">
          <pc:chgData name="Wei Li" userId="fae33518c2e5a771" providerId="LiveId" clId="{3E629A0F-73EA-4B1D-AB7E-4D2F9E877A3B}" dt="2024-08-18T03:25:58.925" v="4" actId="47"/>
          <pc:sldLayoutMkLst>
            <pc:docMk/>
            <pc:sldMasterMk cId="1790192499" sldId="2147483709"/>
            <pc:sldLayoutMk cId="4147527026" sldId="2147483712"/>
          </pc:sldLayoutMkLst>
        </pc:sldLayoutChg>
        <pc:sldLayoutChg chg="add del">
          <pc:chgData name="Wei Li" userId="fae33518c2e5a771" providerId="LiveId" clId="{3E629A0F-73EA-4B1D-AB7E-4D2F9E877A3B}" dt="2024-08-18T03:25:58.925" v="4" actId="47"/>
          <pc:sldLayoutMkLst>
            <pc:docMk/>
            <pc:sldMasterMk cId="1790192499" sldId="2147483709"/>
            <pc:sldLayoutMk cId="1907075978" sldId="2147483713"/>
          </pc:sldLayoutMkLst>
        </pc:sldLayoutChg>
        <pc:sldLayoutChg chg="add del">
          <pc:chgData name="Wei Li" userId="fae33518c2e5a771" providerId="LiveId" clId="{3E629A0F-73EA-4B1D-AB7E-4D2F9E877A3B}" dt="2024-08-18T03:25:58.925" v="4" actId="47"/>
          <pc:sldLayoutMkLst>
            <pc:docMk/>
            <pc:sldMasterMk cId="1790192499" sldId="2147483709"/>
            <pc:sldLayoutMk cId="3077851454" sldId="2147483714"/>
          </pc:sldLayoutMkLst>
        </pc:sldLayoutChg>
        <pc:sldLayoutChg chg="add del">
          <pc:chgData name="Wei Li" userId="fae33518c2e5a771" providerId="LiveId" clId="{3E629A0F-73EA-4B1D-AB7E-4D2F9E877A3B}" dt="2024-08-18T03:25:58.925" v="4" actId="47"/>
          <pc:sldLayoutMkLst>
            <pc:docMk/>
            <pc:sldMasterMk cId="1790192499" sldId="2147483709"/>
            <pc:sldLayoutMk cId="1038132310" sldId="2147483715"/>
          </pc:sldLayoutMkLst>
        </pc:sldLayoutChg>
        <pc:sldLayoutChg chg="add del">
          <pc:chgData name="Wei Li" userId="fae33518c2e5a771" providerId="LiveId" clId="{3E629A0F-73EA-4B1D-AB7E-4D2F9E877A3B}" dt="2024-08-18T03:25:58.925" v="4" actId="47"/>
          <pc:sldLayoutMkLst>
            <pc:docMk/>
            <pc:sldMasterMk cId="1790192499" sldId="2147483709"/>
            <pc:sldLayoutMk cId="863900859" sldId="2147483716"/>
          </pc:sldLayoutMkLst>
        </pc:sldLayoutChg>
        <pc:sldLayoutChg chg="add del">
          <pc:chgData name="Wei Li" userId="fae33518c2e5a771" providerId="LiveId" clId="{3E629A0F-73EA-4B1D-AB7E-4D2F9E877A3B}" dt="2024-08-18T03:25:58.925" v="4" actId="47"/>
          <pc:sldLayoutMkLst>
            <pc:docMk/>
            <pc:sldMasterMk cId="1790192499" sldId="2147483709"/>
            <pc:sldLayoutMk cId="1389060128" sldId="2147483717"/>
          </pc:sldLayoutMkLst>
        </pc:sldLayoutChg>
        <pc:sldLayoutChg chg="add del">
          <pc:chgData name="Wei Li" userId="fae33518c2e5a771" providerId="LiveId" clId="{3E629A0F-73EA-4B1D-AB7E-4D2F9E877A3B}" dt="2024-08-18T03:25:58.925" v="4" actId="47"/>
          <pc:sldLayoutMkLst>
            <pc:docMk/>
            <pc:sldMasterMk cId="1790192499" sldId="2147483709"/>
            <pc:sldLayoutMk cId="3310556920" sldId="2147483718"/>
          </pc:sldLayoutMkLst>
        </pc:sldLayoutChg>
        <pc:sldLayoutChg chg="add del">
          <pc:chgData name="Wei Li" userId="fae33518c2e5a771" providerId="LiveId" clId="{3E629A0F-73EA-4B1D-AB7E-4D2F9E877A3B}" dt="2024-08-18T03:25:58.925" v="4" actId="47"/>
          <pc:sldLayoutMkLst>
            <pc:docMk/>
            <pc:sldMasterMk cId="1790192499" sldId="2147483709"/>
            <pc:sldLayoutMk cId="3644049681" sldId="2147483719"/>
          </pc:sldLayoutMkLst>
        </pc:sldLayoutChg>
        <pc:sldLayoutChg chg="add del">
          <pc:chgData name="Wei Li" userId="fae33518c2e5a771" providerId="LiveId" clId="{3E629A0F-73EA-4B1D-AB7E-4D2F9E877A3B}" dt="2024-08-18T03:25:58.925" v="4" actId="47"/>
          <pc:sldLayoutMkLst>
            <pc:docMk/>
            <pc:sldMasterMk cId="1790192499" sldId="2147483709"/>
            <pc:sldLayoutMk cId="79982652" sldId="2147483720"/>
          </pc:sldLayoutMkLst>
        </pc:sldLayoutChg>
      </pc:sldMasterChg>
      <pc:sldMasterChg chg="del delSldLayout">
        <pc:chgData name="Wei Li" userId="fae33518c2e5a771" providerId="LiveId" clId="{3E629A0F-73EA-4B1D-AB7E-4D2F9E877A3B}" dt="2024-08-18T03:25:11.135" v="0" actId="47"/>
        <pc:sldMasterMkLst>
          <pc:docMk/>
          <pc:sldMasterMk cId="446861011" sldId="2147484601"/>
        </pc:sldMasterMkLst>
        <pc:sldLayoutChg chg="del">
          <pc:chgData name="Wei Li" userId="fae33518c2e5a771" providerId="LiveId" clId="{3E629A0F-73EA-4B1D-AB7E-4D2F9E877A3B}" dt="2024-08-18T03:25:11.135" v="0" actId="47"/>
          <pc:sldLayoutMkLst>
            <pc:docMk/>
            <pc:sldMasterMk cId="446861011" sldId="2147484601"/>
            <pc:sldLayoutMk cId="1923349858" sldId="2147484602"/>
          </pc:sldLayoutMkLst>
        </pc:sldLayoutChg>
        <pc:sldLayoutChg chg="del">
          <pc:chgData name="Wei Li" userId="fae33518c2e5a771" providerId="LiveId" clId="{3E629A0F-73EA-4B1D-AB7E-4D2F9E877A3B}" dt="2024-08-18T03:25:11.135" v="0" actId="47"/>
          <pc:sldLayoutMkLst>
            <pc:docMk/>
            <pc:sldMasterMk cId="446861011" sldId="2147484601"/>
            <pc:sldLayoutMk cId="2112269759" sldId="2147484603"/>
          </pc:sldLayoutMkLst>
        </pc:sldLayoutChg>
        <pc:sldLayoutChg chg="del">
          <pc:chgData name="Wei Li" userId="fae33518c2e5a771" providerId="LiveId" clId="{3E629A0F-73EA-4B1D-AB7E-4D2F9E877A3B}" dt="2024-08-18T03:25:11.135" v="0" actId="47"/>
          <pc:sldLayoutMkLst>
            <pc:docMk/>
            <pc:sldMasterMk cId="446861011" sldId="2147484601"/>
            <pc:sldLayoutMk cId="303960714" sldId="2147484604"/>
          </pc:sldLayoutMkLst>
        </pc:sldLayoutChg>
        <pc:sldLayoutChg chg="del">
          <pc:chgData name="Wei Li" userId="fae33518c2e5a771" providerId="LiveId" clId="{3E629A0F-73EA-4B1D-AB7E-4D2F9E877A3B}" dt="2024-08-18T03:25:11.135" v="0" actId="47"/>
          <pc:sldLayoutMkLst>
            <pc:docMk/>
            <pc:sldMasterMk cId="446861011" sldId="2147484601"/>
            <pc:sldLayoutMk cId="4111045277" sldId="2147484605"/>
          </pc:sldLayoutMkLst>
        </pc:sldLayoutChg>
        <pc:sldLayoutChg chg="del">
          <pc:chgData name="Wei Li" userId="fae33518c2e5a771" providerId="LiveId" clId="{3E629A0F-73EA-4B1D-AB7E-4D2F9E877A3B}" dt="2024-08-18T03:25:11.135" v="0" actId="47"/>
          <pc:sldLayoutMkLst>
            <pc:docMk/>
            <pc:sldMasterMk cId="446861011" sldId="2147484601"/>
            <pc:sldLayoutMk cId="2999368153" sldId="2147484606"/>
          </pc:sldLayoutMkLst>
        </pc:sldLayoutChg>
        <pc:sldLayoutChg chg="del">
          <pc:chgData name="Wei Li" userId="fae33518c2e5a771" providerId="LiveId" clId="{3E629A0F-73EA-4B1D-AB7E-4D2F9E877A3B}" dt="2024-08-18T03:25:11.135" v="0" actId="47"/>
          <pc:sldLayoutMkLst>
            <pc:docMk/>
            <pc:sldMasterMk cId="446861011" sldId="2147484601"/>
            <pc:sldLayoutMk cId="1219448581" sldId="2147484607"/>
          </pc:sldLayoutMkLst>
        </pc:sldLayoutChg>
        <pc:sldLayoutChg chg="del">
          <pc:chgData name="Wei Li" userId="fae33518c2e5a771" providerId="LiveId" clId="{3E629A0F-73EA-4B1D-AB7E-4D2F9E877A3B}" dt="2024-08-18T03:25:11.135" v="0" actId="47"/>
          <pc:sldLayoutMkLst>
            <pc:docMk/>
            <pc:sldMasterMk cId="446861011" sldId="2147484601"/>
            <pc:sldLayoutMk cId="3899522304" sldId="2147484608"/>
          </pc:sldLayoutMkLst>
        </pc:sldLayoutChg>
        <pc:sldLayoutChg chg="del">
          <pc:chgData name="Wei Li" userId="fae33518c2e5a771" providerId="LiveId" clId="{3E629A0F-73EA-4B1D-AB7E-4D2F9E877A3B}" dt="2024-08-18T03:25:11.135" v="0" actId="47"/>
          <pc:sldLayoutMkLst>
            <pc:docMk/>
            <pc:sldMasterMk cId="446861011" sldId="2147484601"/>
            <pc:sldLayoutMk cId="2321460039" sldId="2147484609"/>
          </pc:sldLayoutMkLst>
        </pc:sldLayoutChg>
        <pc:sldLayoutChg chg="del">
          <pc:chgData name="Wei Li" userId="fae33518c2e5a771" providerId="LiveId" clId="{3E629A0F-73EA-4B1D-AB7E-4D2F9E877A3B}" dt="2024-08-18T03:25:11.135" v="0" actId="47"/>
          <pc:sldLayoutMkLst>
            <pc:docMk/>
            <pc:sldMasterMk cId="446861011" sldId="2147484601"/>
            <pc:sldLayoutMk cId="1748860798" sldId="2147484610"/>
          </pc:sldLayoutMkLst>
        </pc:sldLayoutChg>
      </pc:sldMasterChg>
      <pc:sldMasterChg chg="del delSldLayout">
        <pc:chgData name="Wei Li" userId="fae33518c2e5a771" providerId="LiveId" clId="{3E629A0F-73EA-4B1D-AB7E-4D2F9E877A3B}" dt="2024-08-18T03:25:11.135" v="0" actId="47"/>
        <pc:sldMasterMkLst>
          <pc:docMk/>
          <pc:sldMasterMk cId="1928102695" sldId="2147484611"/>
        </pc:sldMasterMkLst>
        <pc:sldLayoutChg chg="del">
          <pc:chgData name="Wei Li" userId="fae33518c2e5a771" providerId="LiveId" clId="{3E629A0F-73EA-4B1D-AB7E-4D2F9E877A3B}" dt="2024-08-18T03:25:11.135" v="0" actId="47"/>
          <pc:sldLayoutMkLst>
            <pc:docMk/>
            <pc:sldMasterMk cId="1928102695" sldId="2147484611"/>
            <pc:sldLayoutMk cId="1265832208" sldId="2147484612"/>
          </pc:sldLayoutMkLst>
        </pc:sldLayoutChg>
        <pc:sldLayoutChg chg="del">
          <pc:chgData name="Wei Li" userId="fae33518c2e5a771" providerId="LiveId" clId="{3E629A0F-73EA-4B1D-AB7E-4D2F9E877A3B}" dt="2024-08-18T03:25:11.135" v="0" actId="47"/>
          <pc:sldLayoutMkLst>
            <pc:docMk/>
            <pc:sldMasterMk cId="1928102695" sldId="2147484611"/>
            <pc:sldLayoutMk cId="676953458" sldId="2147484613"/>
          </pc:sldLayoutMkLst>
        </pc:sldLayoutChg>
        <pc:sldLayoutChg chg="del">
          <pc:chgData name="Wei Li" userId="fae33518c2e5a771" providerId="LiveId" clId="{3E629A0F-73EA-4B1D-AB7E-4D2F9E877A3B}" dt="2024-08-18T03:25:11.135" v="0" actId="47"/>
          <pc:sldLayoutMkLst>
            <pc:docMk/>
            <pc:sldMasterMk cId="1928102695" sldId="2147484611"/>
            <pc:sldLayoutMk cId="2892323228" sldId="2147484614"/>
          </pc:sldLayoutMkLst>
        </pc:sldLayoutChg>
        <pc:sldLayoutChg chg="del">
          <pc:chgData name="Wei Li" userId="fae33518c2e5a771" providerId="LiveId" clId="{3E629A0F-73EA-4B1D-AB7E-4D2F9E877A3B}" dt="2024-08-18T03:25:11.135" v="0" actId="47"/>
          <pc:sldLayoutMkLst>
            <pc:docMk/>
            <pc:sldMasterMk cId="1928102695" sldId="2147484611"/>
            <pc:sldLayoutMk cId="2035030901" sldId="2147484615"/>
          </pc:sldLayoutMkLst>
        </pc:sldLayoutChg>
        <pc:sldLayoutChg chg="del">
          <pc:chgData name="Wei Li" userId="fae33518c2e5a771" providerId="LiveId" clId="{3E629A0F-73EA-4B1D-AB7E-4D2F9E877A3B}" dt="2024-08-18T03:25:11.135" v="0" actId="47"/>
          <pc:sldLayoutMkLst>
            <pc:docMk/>
            <pc:sldMasterMk cId="1928102695" sldId="2147484611"/>
            <pc:sldLayoutMk cId="879844850" sldId="2147484616"/>
          </pc:sldLayoutMkLst>
        </pc:sldLayoutChg>
        <pc:sldLayoutChg chg="del">
          <pc:chgData name="Wei Li" userId="fae33518c2e5a771" providerId="LiveId" clId="{3E629A0F-73EA-4B1D-AB7E-4D2F9E877A3B}" dt="2024-08-18T03:25:11.135" v="0" actId="47"/>
          <pc:sldLayoutMkLst>
            <pc:docMk/>
            <pc:sldMasterMk cId="1928102695" sldId="2147484611"/>
            <pc:sldLayoutMk cId="3711669140" sldId="2147484617"/>
          </pc:sldLayoutMkLst>
        </pc:sldLayoutChg>
        <pc:sldLayoutChg chg="del">
          <pc:chgData name="Wei Li" userId="fae33518c2e5a771" providerId="LiveId" clId="{3E629A0F-73EA-4B1D-AB7E-4D2F9E877A3B}" dt="2024-08-18T03:25:11.135" v="0" actId="47"/>
          <pc:sldLayoutMkLst>
            <pc:docMk/>
            <pc:sldMasterMk cId="1928102695" sldId="2147484611"/>
            <pc:sldLayoutMk cId="2765858895" sldId="2147484618"/>
          </pc:sldLayoutMkLst>
        </pc:sldLayoutChg>
        <pc:sldLayoutChg chg="del">
          <pc:chgData name="Wei Li" userId="fae33518c2e5a771" providerId="LiveId" clId="{3E629A0F-73EA-4B1D-AB7E-4D2F9E877A3B}" dt="2024-08-18T03:25:11.135" v="0" actId="47"/>
          <pc:sldLayoutMkLst>
            <pc:docMk/>
            <pc:sldMasterMk cId="1928102695" sldId="2147484611"/>
            <pc:sldLayoutMk cId="1331974380" sldId="2147484619"/>
          </pc:sldLayoutMkLst>
        </pc:sldLayoutChg>
        <pc:sldLayoutChg chg="del">
          <pc:chgData name="Wei Li" userId="fae33518c2e5a771" providerId="LiveId" clId="{3E629A0F-73EA-4B1D-AB7E-4D2F9E877A3B}" dt="2024-08-18T03:25:11.135" v="0" actId="47"/>
          <pc:sldLayoutMkLst>
            <pc:docMk/>
            <pc:sldMasterMk cId="1928102695" sldId="2147484611"/>
            <pc:sldLayoutMk cId="2228741864" sldId="2147484620"/>
          </pc:sldLayoutMkLst>
        </pc:sldLayoutChg>
        <pc:sldLayoutChg chg="del">
          <pc:chgData name="Wei Li" userId="fae33518c2e5a771" providerId="LiveId" clId="{3E629A0F-73EA-4B1D-AB7E-4D2F9E877A3B}" dt="2024-08-18T03:25:11.135" v="0" actId="47"/>
          <pc:sldLayoutMkLst>
            <pc:docMk/>
            <pc:sldMasterMk cId="1928102695" sldId="2147484611"/>
            <pc:sldLayoutMk cId="3477549557" sldId="2147484621"/>
          </pc:sldLayoutMkLst>
        </pc:sldLayoutChg>
        <pc:sldLayoutChg chg="del">
          <pc:chgData name="Wei Li" userId="fae33518c2e5a771" providerId="LiveId" clId="{3E629A0F-73EA-4B1D-AB7E-4D2F9E877A3B}" dt="2024-08-18T03:25:11.135" v="0" actId="47"/>
          <pc:sldLayoutMkLst>
            <pc:docMk/>
            <pc:sldMasterMk cId="1928102695" sldId="2147484611"/>
            <pc:sldLayoutMk cId="1360615081" sldId="2147484622"/>
          </pc:sldLayoutMkLst>
        </pc:sldLayoutChg>
        <pc:sldLayoutChg chg="del">
          <pc:chgData name="Wei Li" userId="fae33518c2e5a771" providerId="LiveId" clId="{3E629A0F-73EA-4B1D-AB7E-4D2F9E877A3B}" dt="2024-08-18T03:25:11.135" v="0" actId="47"/>
          <pc:sldLayoutMkLst>
            <pc:docMk/>
            <pc:sldMasterMk cId="1928102695" sldId="2147484611"/>
            <pc:sldLayoutMk cId="2139815050" sldId="2147484623"/>
          </pc:sldLayoutMkLst>
        </pc:sldLayoutChg>
        <pc:sldLayoutChg chg="del">
          <pc:chgData name="Wei Li" userId="fae33518c2e5a771" providerId="LiveId" clId="{3E629A0F-73EA-4B1D-AB7E-4D2F9E877A3B}" dt="2024-08-18T03:25:11.135" v="0" actId="47"/>
          <pc:sldLayoutMkLst>
            <pc:docMk/>
            <pc:sldMasterMk cId="1928102695" sldId="2147484611"/>
            <pc:sldLayoutMk cId="2011084130" sldId="2147484624"/>
          </pc:sldLayoutMkLst>
        </pc:sldLayoutChg>
        <pc:sldLayoutChg chg="del">
          <pc:chgData name="Wei Li" userId="fae33518c2e5a771" providerId="LiveId" clId="{3E629A0F-73EA-4B1D-AB7E-4D2F9E877A3B}" dt="2024-08-18T03:25:11.135" v="0" actId="47"/>
          <pc:sldLayoutMkLst>
            <pc:docMk/>
            <pc:sldMasterMk cId="1928102695" sldId="2147484611"/>
            <pc:sldLayoutMk cId="2836045406" sldId="2147484625"/>
          </pc:sldLayoutMkLst>
        </pc:sldLayoutChg>
        <pc:sldLayoutChg chg="del">
          <pc:chgData name="Wei Li" userId="fae33518c2e5a771" providerId="LiveId" clId="{3E629A0F-73EA-4B1D-AB7E-4D2F9E877A3B}" dt="2024-08-18T03:25:11.135" v="0" actId="47"/>
          <pc:sldLayoutMkLst>
            <pc:docMk/>
            <pc:sldMasterMk cId="1928102695" sldId="2147484611"/>
            <pc:sldLayoutMk cId="1119154651" sldId="2147484626"/>
          </pc:sldLayoutMkLst>
        </pc:sldLayoutChg>
        <pc:sldLayoutChg chg="del">
          <pc:chgData name="Wei Li" userId="fae33518c2e5a771" providerId="LiveId" clId="{3E629A0F-73EA-4B1D-AB7E-4D2F9E877A3B}" dt="2024-08-18T03:25:11.135" v="0" actId="47"/>
          <pc:sldLayoutMkLst>
            <pc:docMk/>
            <pc:sldMasterMk cId="1928102695" sldId="2147484611"/>
            <pc:sldLayoutMk cId="1917697012" sldId="2147484627"/>
          </pc:sldLayoutMkLst>
        </pc:sldLayoutChg>
      </pc:sldMasterChg>
      <pc:sldMasterChg chg="del delSldLayout">
        <pc:chgData name="Wei Li" userId="fae33518c2e5a771" providerId="LiveId" clId="{3E629A0F-73EA-4B1D-AB7E-4D2F9E877A3B}" dt="2024-08-18T03:25:11.135" v="0" actId="47"/>
        <pc:sldMasterMkLst>
          <pc:docMk/>
          <pc:sldMasterMk cId="1829141187" sldId="2147484628"/>
        </pc:sldMasterMkLst>
        <pc:sldLayoutChg chg="del">
          <pc:chgData name="Wei Li" userId="fae33518c2e5a771" providerId="LiveId" clId="{3E629A0F-73EA-4B1D-AB7E-4D2F9E877A3B}" dt="2024-08-18T03:25:11.135" v="0" actId="47"/>
          <pc:sldLayoutMkLst>
            <pc:docMk/>
            <pc:sldMasterMk cId="1829141187" sldId="2147484628"/>
            <pc:sldLayoutMk cId="3520743941" sldId="2147484629"/>
          </pc:sldLayoutMkLst>
        </pc:sldLayoutChg>
      </pc:sldMasterChg>
      <pc:sldMasterChg chg="del delSldLayout">
        <pc:chgData name="Wei Li" userId="fae33518c2e5a771" providerId="LiveId" clId="{3E629A0F-73EA-4B1D-AB7E-4D2F9E877A3B}" dt="2024-08-18T03:25:14.852" v="1" actId="47"/>
        <pc:sldMasterMkLst>
          <pc:docMk/>
          <pc:sldMasterMk cId="3097871200" sldId="2147484630"/>
        </pc:sldMasterMkLst>
        <pc:sldLayoutChg chg="del">
          <pc:chgData name="Wei Li" userId="fae33518c2e5a771" providerId="LiveId" clId="{3E629A0F-73EA-4B1D-AB7E-4D2F9E877A3B}" dt="2024-08-18T03:25:14.852" v="1" actId="47"/>
          <pc:sldLayoutMkLst>
            <pc:docMk/>
            <pc:sldMasterMk cId="3097871200" sldId="2147484630"/>
            <pc:sldLayoutMk cId="1284739380" sldId="2147484631"/>
          </pc:sldLayoutMkLst>
        </pc:sldLayoutChg>
        <pc:sldLayoutChg chg="del">
          <pc:chgData name="Wei Li" userId="fae33518c2e5a771" providerId="LiveId" clId="{3E629A0F-73EA-4B1D-AB7E-4D2F9E877A3B}" dt="2024-08-18T03:25:14.852" v="1" actId="47"/>
          <pc:sldLayoutMkLst>
            <pc:docMk/>
            <pc:sldMasterMk cId="3097871200" sldId="2147484630"/>
            <pc:sldLayoutMk cId="2395443439" sldId="2147484632"/>
          </pc:sldLayoutMkLst>
        </pc:sldLayoutChg>
        <pc:sldLayoutChg chg="del">
          <pc:chgData name="Wei Li" userId="fae33518c2e5a771" providerId="LiveId" clId="{3E629A0F-73EA-4B1D-AB7E-4D2F9E877A3B}" dt="2024-08-18T03:25:14.852" v="1" actId="47"/>
          <pc:sldLayoutMkLst>
            <pc:docMk/>
            <pc:sldMasterMk cId="3097871200" sldId="2147484630"/>
            <pc:sldLayoutMk cId="1739594239" sldId="2147484633"/>
          </pc:sldLayoutMkLst>
        </pc:sldLayoutChg>
        <pc:sldLayoutChg chg="del">
          <pc:chgData name="Wei Li" userId="fae33518c2e5a771" providerId="LiveId" clId="{3E629A0F-73EA-4B1D-AB7E-4D2F9E877A3B}" dt="2024-08-18T03:25:14.852" v="1" actId="47"/>
          <pc:sldLayoutMkLst>
            <pc:docMk/>
            <pc:sldMasterMk cId="3097871200" sldId="2147484630"/>
            <pc:sldLayoutMk cId="1023348161" sldId="2147484634"/>
          </pc:sldLayoutMkLst>
        </pc:sldLayoutChg>
        <pc:sldLayoutChg chg="del">
          <pc:chgData name="Wei Li" userId="fae33518c2e5a771" providerId="LiveId" clId="{3E629A0F-73EA-4B1D-AB7E-4D2F9E877A3B}" dt="2024-08-18T03:25:14.852" v="1" actId="47"/>
          <pc:sldLayoutMkLst>
            <pc:docMk/>
            <pc:sldMasterMk cId="3097871200" sldId="2147484630"/>
            <pc:sldLayoutMk cId="2546667844" sldId="2147484635"/>
          </pc:sldLayoutMkLst>
        </pc:sldLayoutChg>
        <pc:sldLayoutChg chg="del">
          <pc:chgData name="Wei Li" userId="fae33518c2e5a771" providerId="LiveId" clId="{3E629A0F-73EA-4B1D-AB7E-4D2F9E877A3B}" dt="2024-08-18T03:25:14.852" v="1" actId="47"/>
          <pc:sldLayoutMkLst>
            <pc:docMk/>
            <pc:sldMasterMk cId="3097871200" sldId="2147484630"/>
            <pc:sldLayoutMk cId="413508568" sldId="2147484636"/>
          </pc:sldLayoutMkLst>
        </pc:sldLayoutChg>
        <pc:sldLayoutChg chg="del">
          <pc:chgData name="Wei Li" userId="fae33518c2e5a771" providerId="LiveId" clId="{3E629A0F-73EA-4B1D-AB7E-4D2F9E877A3B}" dt="2024-08-18T03:25:14.852" v="1" actId="47"/>
          <pc:sldLayoutMkLst>
            <pc:docMk/>
            <pc:sldMasterMk cId="3097871200" sldId="2147484630"/>
            <pc:sldLayoutMk cId="1217236131" sldId="2147484637"/>
          </pc:sldLayoutMkLst>
        </pc:sldLayoutChg>
        <pc:sldLayoutChg chg="del">
          <pc:chgData name="Wei Li" userId="fae33518c2e5a771" providerId="LiveId" clId="{3E629A0F-73EA-4B1D-AB7E-4D2F9E877A3B}" dt="2024-08-18T03:25:14.852" v="1" actId="47"/>
          <pc:sldLayoutMkLst>
            <pc:docMk/>
            <pc:sldMasterMk cId="3097871200" sldId="2147484630"/>
            <pc:sldLayoutMk cId="1846478343" sldId="2147484638"/>
          </pc:sldLayoutMkLst>
        </pc:sldLayoutChg>
        <pc:sldLayoutChg chg="del">
          <pc:chgData name="Wei Li" userId="fae33518c2e5a771" providerId="LiveId" clId="{3E629A0F-73EA-4B1D-AB7E-4D2F9E877A3B}" dt="2024-08-18T03:25:14.852" v="1" actId="47"/>
          <pc:sldLayoutMkLst>
            <pc:docMk/>
            <pc:sldMasterMk cId="3097871200" sldId="2147484630"/>
            <pc:sldLayoutMk cId="2378142726" sldId="2147484639"/>
          </pc:sldLayoutMkLst>
        </pc:sldLayoutChg>
      </pc:sldMasterChg>
      <pc:sldMasterChg chg="del delSldLayout">
        <pc:chgData name="Wei Li" userId="fae33518c2e5a771" providerId="LiveId" clId="{3E629A0F-73EA-4B1D-AB7E-4D2F9E877A3B}" dt="2024-08-18T03:25:14.852" v="1" actId="47"/>
        <pc:sldMasterMkLst>
          <pc:docMk/>
          <pc:sldMasterMk cId="2845814653" sldId="2147484640"/>
        </pc:sldMasterMkLst>
        <pc:sldLayoutChg chg="del">
          <pc:chgData name="Wei Li" userId="fae33518c2e5a771" providerId="LiveId" clId="{3E629A0F-73EA-4B1D-AB7E-4D2F9E877A3B}" dt="2024-08-18T03:25:14.852" v="1" actId="47"/>
          <pc:sldLayoutMkLst>
            <pc:docMk/>
            <pc:sldMasterMk cId="2845814653" sldId="2147484640"/>
            <pc:sldLayoutMk cId="3266029867" sldId="2147484641"/>
          </pc:sldLayoutMkLst>
        </pc:sldLayoutChg>
        <pc:sldLayoutChg chg="del">
          <pc:chgData name="Wei Li" userId="fae33518c2e5a771" providerId="LiveId" clId="{3E629A0F-73EA-4B1D-AB7E-4D2F9E877A3B}" dt="2024-08-18T03:25:14.852" v="1" actId="47"/>
          <pc:sldLayoutMkLst>
            <pc:docMk/>
            <pc:sldMasterMk cId="2845814653" sldId="2147484640"/>
            <pc:sldLayoutMk cId="3672953052" sldId="2147484642"/>
          </pc:sldLayoutMkLst>
        </pc:sldLayoutChg>
        <pc:sldLayoutChg chg="del">
          <pc:chgData name="Wei Li" userId="fae33518c2e5a771" providerId="LiveId" clId="{3E629A0F-73EA-4B1D-AB7E-4D2F9E877A3B}" dt="2024-08-18T03:25:14.852" v="1" actId="47"/>
          <pc:sldLayoutMkLst>
            <pc:docMk/>
            <pc:sldMasterMk cId="2845814653" sldId="2147484640"/>
            <pc:sldLayoutMk cId="2410368096" sldId="2147484643"/>
          </pc:sldLayoutMkLst>
        </pc:sldLayoutChg>
        <pc:sldLayoutChg chg="del">
          <pc:chgData name="Wei Li" userId="fae33518c2e5a771" providerId="LiveId" clId="{3E629A0F-73EA-4B1D-AB7E-4D2F9E877A3B}" dt="2024-08-18T03:25:14.852" v="1" actId="47"/>
          <pc:sldLayoutMkLst>
            <pc:docMk/>
            <pc:sldMasterMk cId="2845814653" sldId="2147484640"/>
            <pc:sldLayoutMk cId="14987726" sldId="2147484644"/>
          </pc:sldLayoutMkLst>
        </pc:sldLayoutChg>
        <pc:sldLayoutChg chg="del">
          <pc:chgData name="Wei Li" userId="fae33518c2e5a771" providerId="LiveId" clId="{3E629A0F-73EA-4B1D-AB7E-4D2F9E877A3B}" dt="2024-08-18T03:25:14.852" v="1" actId="47"/>
          <pc:sldLayoutMkLst>
            <pc:docMk/>
            <pc:sldMasterMk cId="2845814653" sldId="2147484640"/>
            <pc:sldLayoutMk cId="2013600490" sldId="2147484645"/>
          </pc:sldLayoutMkLst>
        </pc:sldLayoutChg>
        <pc:sldLayoutChg chg="del">
          <pc:chgData name="Wei Li" userId="fae33518c2e5a771" providerId="LiveId" clId="{3E629A0F-73EA-4B1D-AB7E-4D2F9E877A3B}" dt="2024-08-18T03:25:14.852" v="1" actId="47"/>
          <pc:sldLayoutMkLst>
            <pc:docMk/>
            <pc:sldMasterMk cId="2845814653" sldId="2147484640"/>
            <pc:sldLayoutMk cId="3364477906" sldId="2147484646"/>
          </pc:sldLayoutMkLst>
        </pc:sldLayoutChg>
        <pc:sldLayoutChg chg="del">
          <pc:chgData name="Wei Li" userId="fae33518c2e5a771" providerId="LiveId" clId="{3E629A0F-73EA-4B1D-AB7E-4D2F9E877A3B}" dt="2024-08-18T03:25:14.852" v="1" actId="47"/>
          <pc:sldLayoutMkLst>
            <pc:docMk/>
            <pc:sldMasterMk cId="2845814653" sldId="2147484640"/>
            <pc:sldLayoutMk cId="3517733427" sldId="2147484647"/>
          </pc:sldLayoutMkLst>
        </pc:sldLayoutChg>
        <pc:sldLayoutChg chg="del">
          <pc:chgData name="Wei Li" userId="fae33518c2e5a771" providerId="LiveId" clId="{3E629A0F-73EA-4B1D-AB7E-4D2F9E877A3B}" dt="2024-08-18T03:25:14.852" v="1" actId="47"/>
          <pc:sldLayoutMkLst>
            <pc:docMk/>
            <pc:sldMasterMk cId="2845814653" sldId="2147484640"/>
            <pc:sldLayoutMk cId="569899188" sldId="2147484648"/>
          </pc:sldLayoutMkLst>
        </pc:sldLayoutChg>
        <pc:sldLayoutChg chg="del">
          <pc:chgData name="Wei Li" userId="fae33518c2e5a771" providerId="LiveId" clId="{3E629A0F-73EA-4B1D-AB7E-4D2F9E877A3B}" dt="2024-08-18T03:25:14.852" v="1" actId="47"/>
          <pc:sldLayoutMkLst>
            <pc:docMk/>
            <pc:sldMasterMk cId="2845814653" sldId="2147484640"/>
            <pc:sldLayoutMk cId="584543077" sldId="2147484649"/>
          </pc:sldLayoutMkLst>
        </pc:sldLayoutChg>
        <pc:sldLayoutChg chg="del">
          <pc:chgData name="Wei Li" userId="fae33518c2e5a771" providerId="LiveId" clId="{3E629A0F-73EA-4B1D-AB7E-4D2F9E877A3B}" dt="2024-08-18T03:25:14.852" v="1" actId="47"/>
          <pc:sldLayoutMkLst>
            <pc:docMk/>
            <pc:sldMasterMk cId="2845814653" sldId="2147484640"/>
            <pc:sldLayoutMk cId="1960071253" sldId="2147484650"/>
          </pc:sldLayoutMkLst>
        </pc:sldLayoutChg>
        <pc:sldLayoutChg chg="del">
          <pc:chgData name="Wei Li" userId="fae33518c2e5a771" providerId="LiveId" clId="{3E629A0F-73EA-4B1D-AB7E-4D2F9E877A3B}" dt="2024-08-18T03:25:14.852" v="1" actId="47"/>
          <pc:sldLayoutMkLst>
            <pc:docMk/>
            <pc:sldMasterMk cId="2845814653" sldId="2147484640"/>
            <pc:sldLayoutMk cId="2399178509" sldId="2147484651"/>
          </pc:sldLayoutMkLst>
        </pc:sldLayoutChg>
      </pc:sldMasterChg>
      <pc:sldMasterChg chg="add del addSldLayout delSldLayout">
        <pc:chgData name="Wei Li" userId="fae33518c2e5a771" providerId="LiveId" clId="{3E629A0F-73EA-4B1D-AB7E-4D2F9E877A3B}" dt="2024-08-18T03:25:58.925" v="4" actId="47"/>
        <pc:sldMasterMkLst>
          <pc:docMk/>
          <pc:sldMasterMk cId="1809109013" sldId="2147484652"/>
        </pc:sldMasterMkLst>
        <pc:sldLayoutChg chg="add del">
          <pc:chgData name="Wei Li" userId="fae33518c2e5a771" providerId="LiveId" clId="{3E629A0F-73EA-4B1D-AB7E-4D2F9E877A3B}" dt="2024-08-18T03:25:58.925" v="4" actId="47"/>
          <pc:sldLayoutMkLst>
            <pc:docMk/>
            <pc:sldMasterMk cId="1809109013" sldId="2147484652"/>
            <pc:sldLayoutMk cId="3683053136" sldId="2147484653"/>
          </pc:sldLayoutMkLst>
        </pc:sldLayoutChg>
        <pc:sldLayoutChg chg="add del">
          <pc:chgData name="Wei Li" userId="fae33518c2e5a771" providerId="LiveId" clId="{3E629A0F-73EA-4B1D-AB7E-4D2F9E877A3B}" dt="2024-08-18T03:25:58.925" v="4" actId="47"/>
          <pc:sldLayoutMkLst>
            <pc:docMk/>
            <pc:sldMasterMk cId="1809109013" sldId="2147484652"/>
            <pc:sldLayoutMk cId="2856333307" sldId="2147484654"/>
          </pc:sldLayoutMkLst>
        </pc:sldLayoutChg>
        <pc:sldLayoutChg chg="add del">
          <pc:chgData name="Wei Li" userId="fae33518c2e5a771" providerId="LiveId" clId="{3E629A0F-73EA-4B1D-AB7E-4D2F9E877A3B}" dt="2024-08-18T03:25:58.925" v="4" actId="47"/>
          <pc:sldLayoutMkLst>
            <pc:docMk/>
            <pc:sldMasterMk cId="1809109013" sldId="2147484652"/>
            <pc:sldLayoutMk cId="1275455507" sldId="2147484655"/>
          </pc:sldLayoutMkLst>
        </pc:sldLayoutChg>
        <pc:sldLayoutChg chg="add del">
          <pc:chgData name="Wei Li" userId="fae33518c2e5a771" providerId="LiveId" clId="{3E629A0F-73EA-4B1D-AB7E-4D2F9E877A3B}" dt="2024-08-18T03:25:58.925" v="4" actId="47"/>
          <pc:sldLayoutMkLst>
            <pc:docMk/>
            <pc:sldMasterMk cId="1809109013" sldId="2147484652"/>
            <pc:sldLayoutMk cId="2486873497" sldId="2147484656"/>
          </pc:sldLayoutMkLst>
        </pc:sldLayoutChg>
        <pc:sldLayoutChg chg="add del">
          <pc:chgData name="Wei Li" userId="fae33518c2e5a771" providerId="LiveId" clId="{3E629A0F-73EA-4B1D-AB7E-4D2F9E877A3B}" dt="2024-08-18T03:25:58.925" v="4" actId="47"/>
          <pc:sldLayoutMkLst>
            <pc:docMk/>
            <pc:sldMasterMk cId="1809109013" sldId="2147484652"/>
            <pc:sldLayoutMk cId="3924116257" sldId="2147484657"/>
          </pc:sldLayoutMkLst>
        </pc:sldLayoutChg>
        <pc:sldLayoutChg chg="add del">
          <pc:chgData name="Wei Li" userId="fae33518c2e5a771" providerId="LiveId" clId="{3E629A0F-73EA-4B1D-AB7E-4D2F9E877A3B}" dt="2024-08-18T03:25:58.925" v="4" actId="47"/>
          <pc:sldLayoutMkLst>
            <pc:docMk/>
            <pc:sldMasterMk cId="1809109013" sldId="2147484652"/>
            <pc:sldLayoutMk cId="3950167743" sldId="2147484658"/>
          </pc:sldLayoutMkLst>
        </pc:sldLayoutChg>
        <pc:sldLayoutChg chg="add del">
          <pc:chgData name="Wei Li" userId="fae33518c2e5a771" providerId="LiveId" clId="{3E629A0F-73EA-4B1D-AB7E-4D2F9E877A3B}" dt="2024-08-18T03:25:58.925" v="4" actId="47"/>
          <pc:sldLayoutMkLst>
            <pc:docMk/>
            <pc:sldMasterMk cId="1809109013" sldId="2147484652"/>
            <pc:sldLayoutMk cId="2305590595" sldId="2147484659"/>
          </pc:sldLayoutMkLst>
        </pc:sldLayoutChg>
        <pc:sldLayoutChg chg="add del">
          <pc:chgData name="Wei Li" userId="fae33518c2e5a771" providerId="LiveId" clId="{3E629A0F-73EA-4B1D-AB7E-4D2F9E877A3B}" dt="2024-08-18T03:25:58.925" v="4" actId="47"/>
          <pc:sldLayoutMkLst>
            <pc:docMk/>
            <pc:sldMasterMk cId="1809109013" sldId="2147484652"/>
            <pc:sldLayoutMk cId="1737957858" sldId="2147484660"/>
          </pc:sldLayoutMkLst>
        </pc:sldLayoutChg>
        <pc:sldLayoutChg chg="add del">
          <pc:chgData name="Wei Li" userId="fae33518c2e5a771" providerId="LiveId" clId="{3E629A0F-73EA-4B1D-AB7E-4D2F9E877A3B}" dt="2024-08-18T03:25:58.925" v="4" actId="47"/>
          <pc:sldLayoutMkLst>
            <pc:docMk/>
            <pc:sldMasterMk cId="1809109013" sldId="2147484652"/>
            <pc:sldLayoutMk cId="2436615967" sldId="2147484661"/>
          </pc:sldLayoutMkLst>
        </pc:sldLayoutChg>
        <pc:sldLayoutChg chg="add del">
          <pc:chgData name="Wei Li" userId="fae33518c2e5a771" providerId="LiveId" clId="{3E629A0F-73EA-4B1D-AB7E-4D2F9E877A3B}" dt="2024-08-18T03:25:58.925" v="4" actId="47"/>
          <pc:sldLayoutMkLst>
            <pc:docMk/>
            <pc:sldMasterMk cId="1809109013" sldId="2147484652"/>
            <pc:sldLayoutMk cId="3064199652" sldId="2147484662"/>
          </pc:sldLayoutMkLst>
        </pc:sldLayoutChg>
        <pc:sldLayoutChg chg="add del">
          <pc:chgData name="Wei Li" userId="fae33518c2e5a771" providerId="LiveId" clId="{3E629A0F-73EA-4B1D-AB7E-4D2F9E877A3B}" dt="2024-08-18T03:25:58.925" v="4" actId="47"/>
          <pc:sldLayoutMkLst>
            <pc:docMk/>
            <pc:sldMasterMk cId="1809109013" sldId="2147484652"/>
            <pc:sldLayoutMk cId="286125892" sldId="2147484663"/>
          </pc:sldLayoutMkLst>
        </pc:sldLayoutChg>
        <pc:sldLayoutChg chg="add del">
          <pc:chgData name="Wei Li" userId="fae33518c2e5a771" providerId="LiveId" clId="{3E629A0F-73EA-4B1D-AB7E-4D2F9E877A3B}" dt="2024-08-18T03:25:58.925" v="4" actId="47"/>
          <pc:sldLayoutMkLst>
            <pc:docMk/>
            <pc:sldMasterMk cId="1809109013" sldId="2147484652"/>
            <pc:sldLayoutMk cId="2114782040" sldId="2147484664"/>
          </pc:sldLayoutMkLst>
        </pc:sldLayoutChg>
        <pc:sldLayoutChg chg="add del">
          <pc:chgData name="Wei Li" userId="fae33518c2e5a771" providerId="LiveId" clId="{3E629A0F-73EA-4B1D-AB7E-4D2F9E877A3B}" dt="2024-08-18T03:25:58.925" v="4" actId="47"/>
          <pc:sldLayoutMkLst>
            <pc:docMk/>
            <pc:sldMasterMk cId="1809109013" sldId="2147484652"/>
            <pc:sldLayoutMk cId="3501418404" sldId="2147484665"/>
          </pc:sldLayoutMkLst>
        </pc:sldLayoutChg>
        <pc:sldLayoutChg chg="add del">
          <pc:chgData name="Wei Li" userId="fae33518c2e5a771" providerId="LiveId" clId="{3E629A0F-73EA-4B1D-AB7E-4D2F9E877A3B}" dt="2024-08-18T03:25:58.925" v="4" actId="47"/>
          <pc:sldLayoutMkLst>
            <pc:docMk/>
            <pc:sldMasterMk cId="1809109013" sldId="2147484652"/>
            <pc:sldLayoutMk cId="2677949492" sldId="2147484666"/>
          </pc:sldLayoutMkLst>
        </pc:sldLayoutChg>
        <pc:sldLayoutChg chg="add del">
          <pc:chgData name="Wei Li" userId="fae33518c2e5a771" providerId="LiveId" clId="{3E629A0F-73EA-4B1D-AB7E-4D2F9E877A3B}" dt="2024-08-18T03:25:58.925" v="4" actId="47"/>
          <pc:sldLayoutMkLst>
            <pc:docMk/>
            <pc:sldMasterMk cId="1809109013" sldId="2147484652"/>
            <pc:sldLayoutMk cId="3345481860" sldId="2147484667"/>
          </pc:sldLayoutMkLst>
        </pc:sldLayoutChg>
      </pc:sldMasterChg>
      <pc:sldMasterChg chg="del delSldLayout">
        <pc:chgData name="Wei Li" userId="fae33518c2e5a771" providerId="LiveId" clId="{3E629A0F-73EA-4B1D-AB7E-4D2F9E877A3B}" dt="2024-08-18T03:28:21.248" v="7" actId="47"/>
        <pc:sldMasterMkLst>
          <pc:docMk/>
          <pc:sldMasterMk cId="1696272548" sldId="2147484692"/>
        </pc:sldMasterMkLst>
        <pc:sldLayoutChg chg="del">
          <pc:chgData name="Wei Li" userId="fae33518c2e5a771" providerId="LiveId" clId="{3E629A0F-73EA-4B1D-AB7E-4D2F9E877A3B}" dt="2024-08-18T03:28:21.248" v="7" actId="47"/>
          <pc:sldLayoutMkLst>
            <pc:docMk/>
            <pc:sldMasterMk cId="1696272548" sldId="2147484692"/>
            <pc:sldLayoutMk cId="3830819132" sldId="2147484693"/>
          </pc:sldLayoutMkLst>
        </pc:sldLayoutChg>
        <pc:sldLayoutChg chg="del">
          <pc:chgData name="Wei Li" userId="fae33518c2e5a771" providerId="LiveId" clId="{3E629A0F-73EA-4B1D-AB7E-4D2F9E877A3B}" dt="2024-08-18T03:28:21.248" v="7" actId="47"/>
          <pc:sldLayoutMkLst>
            <pc:docMk/>
            <pc:sldMasterMk cId="1696272548" sldId="2147484692"/>
            <pc:sldLayoutMk cId="1708330305" sldId="2147484694"/>
          </pc:sldLayoutMkLst>
        </pc:sldLayoutChg>
        <pc:sldLayoutChg chg="del">
          <pc:chgData name="Wei Li" userId="fae33518c2e5a771" providerId="LiveId" clId="{3E629A0F-73EA-4B1D-AB7E-4D2F9E877A3B}" dt="2024-08-18T03:28:21.248" v="7" actId="47"/>
          <pc:sldLayoutMkLst>
            <pc:docMk/>
            <pc:sldMasterMk cId="1696272548" sldId="2147484692"/>
            <pc:sldLayoutMk cId="1845203807" sldId="2147484695"/>
          </pc:sldLayoutMkLst>
        </pc:sldLayoutChg>
        <pc:sldLayoutChg chg="del">
          <pc:chgData name="Wei Li" userId="fae33518c2e5a771" providerId="LiveId" clId="{3E629A0F-73EA-4B1D-AB7E-4D2F9E877A3B}" dt="2024-08-18T03:28:21.248" v="7" actId="47"/>
          <pc:sldLayoutMkLst>
            <pc:docMk/>
            <pc:sldMasterMk cId="1696272548" sldId="2147484692"/>
            <pc:sldLayoutMk cId="2200053567" sldId="2147484696"/>
          </pc:sldLayoutMkLst>
        </pc:sldLayoutChg>
        <pc:sldLayoutChg chg="del">
          <pc:chgData name="Wei Li" userId="fae33518c2e5a771" providerId="LiveId" clId="{3E629A0F-73EA-4B1D-AB7E-4D2F9E877A3B}" dt="2024-08-18T03:28:21.248" v="7" actId="47"/>
          <pc:sldLayoutMkLst>
            <pc:docMk/>
            <pc:sldMasterMk cId="1696272548" sldId="2147484692"/>
            <pc:sldLayoutMk cId="805682831" sldId="2147484697"/>
          </pc:sldLayoutMkLst>
        </pc:sldLayoutChg>
        <pc:sldLayoutChg chg="del">
          <pc:chgData name="Wei Li" userId="fae33518c2e5a771" providerId="LiveId" clId="{3E629A0F-73EA-4B1D-AB7E-4D2F9E877A3B}" dt="2024-08-18T03:28:21.248" v="7" actId="47"/>
          <pc:sldLayoutMkLst>
            <pc:docMk/>
            <pc:sldMasterMk cId="1696272548" sldId="2147484692"/>
            <pc:sldLayoutMk cId="2947031238" sldId="2147484698"/>
          </pc:sldLayoutMkLst>
        </pc:sldLayoutChg>
        <pc:sldLayoutChg chg="del">
          <pc:chgData name="Wei Li" userId="fae33518c2e5a771" providerId="LiveId" clId="{3E629A0F-73EA-4B1D-AB7E-4D2F9E877A3B}" dt="2024-08-18T03:28:21.248" v="7" actId="47"/>
          <pc:sldLayoutMkLst>
            <pc:docMk/>
            <pc:sldMasterMk cId="1696272548" sldId="2147484692"/>
            <pc:sldLayoutMk cId="3077467960" sldId="2147484699"/>
          </pc:sldLayoutMkLst>
        </pc:sldLayoutChg>
        <pc:sldLayoutChg chg="del">
          <pc:chgData name="Wei Li" userId="fae33518c2e5a771" providerId="LiveId" clId="{3E629A0F-73EA-4B1D-AB7E-4D2F9E877A3B}" dt="2024-08-18T03:28:21.248" v="7" actId="47"/>
          <pc:sldLayoutMkLst>
            <pc:docMk/>
            <pc:sldMasterMk cId="1696272548" sldId="2147484692"/>
            <pc:sldLayoutMk cId="717259589" sldId="2147484700"/>
          </pc:sldLayoutMkLst>
        </pc:sldLayoutChg>
        <pc:sldLayoutChg chg="del">
          <pc:chgData name="Wei Li" userId="fae33518c2e5a771" providerId="LiveId" clId="{3E629A0F-73EA-4B1D-AB7E-4D2F9E877A3B}" dt="2024-08-18T03:28:21.248" v="7" actId="47"/>
          <pc:sldLayoutMkLst>
            <pc:docMk/>
            <pc:sldMasterMk cId="1696272548" sldId="2147484692"/>
            <pc:sldLayoutMk cId="1845269343" sldId="2147484701"/>
          </pc:sldLayoutMkLst>
        </pc:sldLayoutChg>
        <pc:sldLayoutChg chg="del">
          <pc:chgData name="Wei Li" userId="fae33518c2e5a771" providerId="LiveId" clId="{3E629A0F-73EA-4B1D-AB7E-4D2F9E877A3B}" dt="2024-08-18T03:28:21.248" v="7" actId="47"/>
          <pc:sldLayoutMkLst>
            <pc:docMk/>
            <pc:sldMasterMk cId="1696272548" sldId="2147484692"/>
            <pc:sldLayoutMk cId="45230177" sldId="2147484702"/>
          </pc:sldLayoutMkLst>
        </pc:sldLayoutChg>
        <pc:sldLayoutChg chg="del">
          <pc:chgData name="Wei Li" userId="fae33518c2e5a771" providerId="LiveId" clId="{3E629A0F-73EA-4B1D-AB7E-4D2F9E877A3B}" dt="2024-08-18T03:28:21.248" v="7" actId="47"/>
          <pc:sldLayoutMkLst>
            <pc:docMk/>
            <pc:sldMasterMk cId="1696272548" sldId="2147484692"/>
            <pc:sldLayoutMk cId="1925300251" sldId="2147484703"/>
          </pc:sldLayoutMkLst>
        </pc:sldLayoutChg>
      </pc:sldMasterChg>
      <pc:sldMasterChg chg="del delSldLayout">
        <pc:chgData name="Wei Li" userId="fae33518c2e5a771" providerId="LiveId" clId="{3E629A0F-73EA-4B1D-AB7E-4D2F9E877A3B}" dt="2024-08-18T03:28:21.248" v="7" actId="47"/>
        <pc:sldMasterMkLst>
          <pc:docMk/>
          <pc:sldMasterMk cId="2071284127" sldId="2147484704"/>
        </pc:sldMasterMkLst>
        <pc:sldLayoutChg chg="del">
          <pc:chgData name="Wei Li" userId="fae33518c2e5a771" providerId="LiveId" clId="{3E629A0F-73EA-4B1D-AB7E-4D2F9E877A3B}" dt="2024-08-18T03:28:21.248" v="7" actId="47"/>
          <pc:sldLayoutMkLst>
            <pc:docMk/>
            <pc:sldMasterMk cId="2071284127" sldId="2147484704"/>
            <pc:sldLayoutMk cId="3216431758" sldId="2147484705"/>
          </pc:sldLayoutMkLst>
        </pc:sldLayoutChg>
        <pc:sldLayoutChg chg="del">
          <pc:chgData name="Wei Li" userId="fae33518c2e5a771" providerId="LiveId" clId="{3E629A0F-73EA-4B1D-AB7E-4D2F9E877A3B}" dt="2024-08-18T03:28:21.248" v="7" actId="47"/>
          <pc:sldLayoutMkLst>
            <pc:docMk/>
            <pc:sldMasterMk cId="2071284127" sldId="2147484704"/>
            <pc:sldLayoutMk cId="1366752806" sldId="2147484706"/>
          </pc:sldLayoutMkLst>
        </pc:sldLayoutChg>
        <pc:sldLayoutChg chg="del">
          <pc:chgData name="Wei Li" userId="fae33518c2e5a771" providerId="LiveId" clId="{3E629A0F-73EA-4B1D-AB7E-4D2F9E877A3B}" dt="2024-08-18T03:28:21.248" v="7" actId="47"/>
          <pc:sldLayoutMkLst>
            <pc:docMk/>
            <pc:sldMasterMk cId="2071284127" sldId="2147484704"/>
            <pc:sldLayoutMk cId="2409041225" sldId="2147484707"/>
          </pc:sldLayoutMkLst>
        </pc:sldLayoutChg>
        <pc:sldLayoutChg chg="del">
          <pc:chgData name="Wei Li" userId="fae33518c2e5a771" providerId="LiveId" clId="{3E629A0F-73EA-4B1D-AB7E-4D2F9E877A3B}" dt="2024-08-18T03:28:21.248" v="7" actId="47"/>
          <pc:sldLayoutMkLst>
            <pc:docMk/>
            <pc:sldMasterMk cId="2071284127" sldId="2147484704"/>
            <pc:sldLayoutMk cId="1012309153" sldId="2147484708"/>
          </pc:sldLayoutMkLst>
        </pc:sldLayoutChg>
        <pc:sldLayoutChg chg="del">
          <pc:chgData name="Wei Li" userId="fae33518c2e5a771" providerId="LiveId" clId="{3E629A0F-73EA-4B1D-AB7E-4D2F9E877A3B}" dt="2024-08-18T03:28:21.248" v="7" actId="47"/>
          <pc:sldLayoutMkLst>
            <pc:docMk/>
            <pc:sldMasterMk cId="2071284127" sldId="2147484704"/>
            <pc:sldLayoutMk cId="3550943443" sldId="2147484709"/>
          </pc:sldLayoutMkLst>
        </pc:sldLayoutChg>
        <pc:sldLayoutChg chg="del">
          <pc:chgData name="Wei Li" userId="fae33518c2e5a771" providerId="LiveId" clId="{3E629A0F-73EA-4B1D-AB7E-4D2F9E877A3B}" dt="2024-08-18T03:28:21.248" v="7" actId="47"/>
          <pc:sldLayoutMkLst>
            <pc:docMk/>
            <pc:sldMasterMk cId="2071284127" sldId="2147484704"/>
            <pc:sldLayoutMk cId="3555880219" sldId="2147484710"/>
          </pc:sldLayoutMkLst>
        </pc:sldLayoutChg>
        <pc:sldLayoutChg chg="del">
          <pc:chgData name="Wei Li" userId="fae33518c2e5a771" providerId="LiveId" clId="{3E629A0F-73EA-4B1D-AB7E-4D2F9E877A3B}" dt="2024-08-18T03:28:21.248" v="7" actId="47"/>
          <pc:sldLayoutMkLst>
            <pc:docMk/>
            <pc:sldMasterMk cId="2071284127" sldId="2147484704"/>
            <pc:sldLayoutMk cId="1544495404" sldId="2147484711"/>
          </pc:sldLayoutMkLst>
        </pc:sldLayoutChg>
        <pc:sldLayoutChg chg="del">
          <pc:chgData name="Wei Li" userId="fae33518c2e5a771" providerId="LiveId" clId="{3E629A0F-73EA-4B1D-AB7E-4D2F9E877A3B}" dt="2024-08-18T03:28:21.248" v="7" actId="47"/>
          <pc:sldLayoutMkLst>
            <pc:docMk/>
            <pc:sldMasterMk cId="2071284127" sldId="2147484704"/>
            <pc:sldLayoutMk cId="793765627" sldId="2147484712"/>
          </pc:sldLayoutMkLst>
        </pc:sldLayoutChg>
        <pc:sldLayoutChg chg="del">
          <pc:chgData name="Wei Li" userId="fae33518c2e5a771" providerId="LiveId" clId="{3E629A0F-73EA-4B1D-AB7E-4D2F9E877A3B}" dt="2024-08-18T03:28:21.248" v="7" actId="47"/>
          <pc:sldLayoutMkLst>
            <pc:docMk/>
            <pc:sldMasterMk cId="2071284127" sldId="2147484704"/>
            <pc:sldLayoutMk cId="2360156284" sldId="2147484713"/>
          </pc:sldLayoutMkLst>
        </pc:sldLayoutChg>
        <pc:sldLayoutChg chg="del">
          <pc:chgData name="Wei Li" userId="fae33518c2e5a771" providerId="LiveId" clId="{3E629A0F-73EA-4B1D-AB7E-4D2F9E877A3B}" dt="2024-08-18T03:28:21.248" v="7" actId="47"/>
          <pc:sldLayoutMkLst>
            <pc:docMk/>
            <pc:sldMasterMk cId="2071284127" sldId="2147484704"/>
            <pc:sldLayoutMk cId="3824395827" sldId="2147484714"/>
          </pc:sldLayoutMkLst>
        </pc:sldLayoutChg>
        <pc:sldLayoutChg chg="del">
          <pc:chgData name="Wei Li" userId="fae33518c2e5a771" providerId="LiveId" clId="{3E629A0F-73EA-4B1D-AB7E-4D2F9E877A3B}" dt="2024-08-18T03:28:21.248" v="7" actId="47"/>
          <pc:sldLayoutMkLst>
            <pc:docMk/>
            <pc:sldMasterMk cId="2071284127" sldId="2147484704"/>
            <pc:sldLayoutMk cId="1519888290" sldId="2147484715"/>
          </pc:sldLayoutMkLst>
        </pc:sldLayoutChg>
      </pc:sldMasterChg>
      <pc:sldMasterChg chg="del delSldLayout">
        <pc:chgData name="Wei Li" userId="fae33518c2e5a771" providerId="LiveId" clId="{3E629A0F-73EA-4B1D-AB7E-4D2F9E877A3B}" dt="2024-08-18T03:28:21.248" v="7" actId="47"/>
        <pc:sldMasterMkLst>
          <pc:docMk/>
          <pc:sldMasterMk cId="971485630" sldId="2147484716"/>
        </pc:sldMasterMkLst>
        <pc:sldLayoutChg chg="del">
          <pc:chgData name="Wei Li" userId="fae33518c2e5a771" providerId="LiveId" clId="{3E629A0F-73EA-4B1D-AB7E-4D2F9E877A3B}" dt="2024-08-18T03:28:21.248" v="7" actId="47"/>
          <pc:sldLayoutMkLst>
            <pc:docMk/>
            <pc:sldMasterMk cId="971485630" sldId="2147484716"/>
            <pc:sldLayoutMk cId="2895506940" sldId="2147484717"/>
          </pc:sldLayoutMkLst>
        </pc:sldLayoutChg>
        <pc:sldLayoutChg chg="del">
          <pc:chgData name="Wei Li" userId="fae33518c2e5a771" providerId="LiveId" clId="{3E629A0F-73EA-4B1D-AB7E-4D2F9E877A3B}" dt="2024-08-18T03:28:21.248" v="7" actId="47"/>
          <pc:sldLayoutMkLst>
            <pc:docMk/>
            <pc:sldMasterMk cId="971485630" sldId="2147484716"/>
            <pc:sldLayoutMk cId="2746093251" sldId="2147484718"/>
          </pc:sldLayoutMkLst>
        </pc:sldLayoutChg>
        <pc:sldLayoutChg chg="del">
          <pc:chgData name="Wei Li" userId="fae33518c2e5a771" providerId="LiveId" clId="{3E629A0F-73EA-4B1D-AB7E-4D2F9E877A3B}" dt="2024-08-18T03:28:21.248" v="7" actId="47"/>
          <pc:sldLayoutMkLst>
            <pc:docMk/>
            <pc:sldMasterMk cId="971485630" sldId="2147484716"/>
            <pc:sldLayoutMk cId="3484026659" sldId="2147484719"/>
          </pc:sldLayoutMkLst>
        </pc:sldLayoutChg>
        <pc:sldLayoutChg chg="del">
          <pc:chgData name="Wei Li" userId="fae33518c2e5a771" providerId="LiveId" clId="{3E629A0F-73EA-4B1D-AB7E-4D2F9E877A3B}" dt="2024-08-18T03:28:21.248" v="7" actId="47"/>
          <pc:sldLayoutMkLst>
            <pc:docMk/>
            <pc:sldMasterMk cId="971485630" sldId="2147484716"/>
            <pc:sldLayoutMk cId="51610522" sldId="2147484720"/>
          </pc:sldLayoutMkLst>
        </pc:sldLayoutChg>
        <pc:sldLayoutChg chg="del">
          <pc:chgData name="Wei Li" userId="fae33518c2e5a771" providerId="LiveId" clId="{3E629A0F-73EA-4B1D-AB7E-4D2F9E877A3B}" dt="2024-08-18T03:28:21.248" v="7" actId="47"/>
          <pc:sldLayoutMkLst>
            <pc:docMk/>
            <pc:sldMasterMk cId="971485630" sldId="2147484716"/>
            <pc:sldLayoutMk cId="2395216338" sldId="2147484721"/>
          </pc:sldLayoutMkLst>
        </pc:sldLayoutChg>
        <pc:sldLayoutChg chg="del">
          <pc:chgData name="Wei Li" userId="fae33518c2e5a771" providerId="LiveId" clId="{3E629A0F-73EA-4B1D-AB7E-4D2F9E877A3B}" dt="2024-08-18T03:28:21.248" v="7" actId="47"/>
          <pc:sldLayoutMkLst>
            <pc:docMk/>
            <pc:sldMasterMk cId="971485630" sldId="2147484716"/>
            <pc:sldLayoutMk cId="3320805409" sldId="2147484722"/>
          </pc:sldLayoutMkLst>
        </pc:sldLayoutChg>
        <pc:sldLayoutChg chg="del">
          <pc:chgData name="Wei Li" userId="fae33518c2e5a771" providerId="LiveId" clId="{3E629A0F-73EA-4B1D-AB7E-4D2F9E877A3B}" dt="2024-08-18T03:28:21.248" v="7" actId="47"/>
          <pc:sldLayoutMkLst>
            <pc:docMk/>
            <pc:sldMasterMk cId="971485630" sldId="2147484716"/>
            <pc:sldLayoutMk cId="799476527" sldId="2147484723"/>
          </pc:sldLayoutMkLst>
        </pc:sldLayoutChg>
        <pc:sldLayoutChg chg="del">
          <pc:chgData name="Wei Li" userId="fae33518c2e5a771" providerId="LiveId" clId="{3E629A0F-73EA-4B1D-AB7E-4D2F9E877A3B}" dt="2024-08-18T03:28:21.248" v="7" actId="47"/>
          <pc:sldLayoutMkLst>
            <pc:docMk/>
            <pc:sldMasterMk cId="971485630" sldId="2147484716"/>
            <pc:sldLayoutMk cId="2150418494" sldId="2147484724"/>
          </pc:sldLayoutMkLst>
        </pc:sldLayoutChg>
        <pc:sldLayoutChg chg="del">
          <pc:chgData name="Wei Li" userId="fae33518c2e5a771" providerId="LiveId" clId="{3E629A0F-73EA-4B1D-AB7E-4D2F9E877A3B}" dt="2024-08-18T03:28:21.248" v="7" actId="47"/>
          <pc:sldLayoutMkLst>
            <pc:docMk/>
            <pc:sldMasterMk cId="971485630" sldId="2147484716"/>
            <pc:sldLayoutMk cId="1591311641" sldId="2147484725"/>
          </pc:sldLayoutMkLst>
        </pc:sldLayoutChg>
        <pc:sldLayoutChg chg="del">
          <pc:chgData name="Wei Li" userId="fae33518c2e5a771" providerId="LiveId" clId="{3E629A0F-73EA-4B1D-AB7E-4D2F9E877A3B}" dt="2024-08-18T03:28:21.248" v="7" actId="47"/>
          <pc:sldLayoutMkLst>
            <pc:docMk/>
            <pc:sldMasterMk cId="971485630" sldId="2147484716"/>
            <pc:sldLayoutMk cId="3842325810" sldId="2147484726"/>
          </pc:sldLayoutMkLst>
        </pc:sldLayoutChg>
        <pc:sldLayoutChg chg="del">
          <pc:chgData name="Wei Li" userId="fae33518c2e5a771" providerId="LiveId" clId="{3E629A0F-73EA-4B1D-AB7E-4D2F9E877A3B}" dt="2024-08-18T03:28:21.248" v="7" actId="47"/>
          <pc:sldLayoutMkLst>
            <pc:docMk/>
            <pc:sldMasterMk cId="971485630" sldId="2147484716"/>
            <pc:sldLayoutMk cId="221701662" sldId="2147484727"/>
          </pc:sldLayoutMkLst>
        </pc:sldLayoutChg>
      </pc:sldMasterChg>
      <pc:sldMasterChg chg="del delSldLayout">
        <pc:chgData name="Wei Li" userId="fae33518c2e5a771" providerId="LiveId" clId="{3E629A0F-73EA-4B1D-AB7E-4D2F9E877A3B}" dt="2024-08-18T03:27:27.291" v="6" actId="47"/>
        <pc:sldMasterMkLst>
          <pc:docMk/>
          <pc:sldMasterMk cId="2753052501" sldId="2147484728"/>
        </pc:sldMasterMkLst>
        <pc:sldLayoutChg chg="del">
          <pc:chgData name="Wei Li" userId="fae33518c2e5a771" providerId="LiveId" clId="{3E629A0F-73EA-4B1D-AB7E-4D2F9E877A3B}" dt="2024-08-18T03:27:27.291" v="6" actId="47"/>
          <pc:sldLayoutMkLst>
            <pc:docMk/>
            <pc:sldMasterMk cId="2753052501" sldId="2147484728"/>
            <pc:sldLayoutMk cId="2495808264" sldId="2147484729"/>
          </pc:sldLayoutMkLst>
        </pc:sldLayoutChg>
        <pc:sldLayoutChg chg="del">
          <pc:chgData name="Wei Li" userId="fae33518c2e5a771" providerId="LiveId" clId="{3E629A0F-73EA-4B1D-AB7E-4D2F9E877A3B}" dt="2024-08-18T03:27:27.291" v="6" actId="47"/>
          <pc:sldLayoutMkLst>
            <pc:docMk/>
            <pc:sldMasterMk cId="2753052501" sldId="2147484728"/>
            <pc:sldLayoutMk cId="1144400404" sldId="2147484730"/>
          </pc:sldLayoutMkLst>
        </pc:sldLayoutChg>
        <pc:sldLayoutChg chg="del">
          <pc:chgData name="Wei Li" userId="fae33518c2e5a771" providerId="LiveId" clId="{3E629A0F-73EA-4B1D-AB7E-4D2F9E877A3B}" dt="2024-08-18T03:27:27.291" v="6" actId="47"/>
          <pc:sldLayoutMkLst>
            <pc:docMk/>
            <pc:sldMasterMk cId="2753052501" sldId="2147484728"/>
            <pc:sldLayoutMk cId="1403288442" sldId="2147484731"/>
          </pc:sldLayoutMkLst>
        </pc:sldLayoutChg>
        <pc:sldLayoutChg chg="del">
          <pc:chgData name="Wei Li" userId="fae33518c2e5a771" providerId="LiveId" clId="{3E629A0F-73EA-4B1D-AB7E-4D2F9E877A3B}" dt="2024-08-18T03:27:27.291" v="6" actId="47"/>
          <pc:sldLayoutMkLst>
            <pc:docMk/>
            <pc:sldMasterMk cId="2753052501" sldId="2147484728"/>
            <pc:sldLayoutMk cId="3998750488" sldId="2147484732"/>
          </pc:sldLayoutMkLst>
        </pc:sldLayoutChg>
        <pc:sldLayoutChg chg="del">
          <pc:chgData name="Wei Li" userId="fae33518c2e5a771" providerId="LiveId" clId="{3E629A0F-73EA-4B1D-AB7E-4D2F9E877A3B}" dt="2024-08-18T03:27:27.291" v="6" actId="47"/>
          <pc:sldLayoutMkLst>
            <pc:docMk/>
            <pc:sldMasterMk cId="2753052501" sldId="2147484728"/>
            <pc:sldLayoutMk cId="789251623" sldId="2147484733"/>
          </pc:sldLayoutMkLst>
        </pc:sldLayoutChg>
        <pc:sldLayoutChg chg="del">
          <pc:chgData name="Wei Li" userId="fae33518c2e5a771" providerId="LiveId" clId="{3E629A0F-73EA-4B1D-AB7E-4D2F9E877A3B}" dt="2024-08-18T03:27:27.291" v="6" actId="47"/>
          <pc:sldLayoutMkLst>
            <pc:docMk/>
            <pc:sldMasterMk cId="2753052501" sldId="2147484728"/>
            <pc:sldLayoutMk cId="1516239810" sldId="2147484734"/>
          </pc:sldLayoutMkLst>
        </pc:sldLayoutChg>
        <pc:sldLayoutChg chg="del">
          <pc:chgData name="Wei Li" userId="fae33518c2e5a771" providerId="LiveId" clId="{3E629A0F-73EA-4B1D-AB7E-4D2F9E877A3B}" dt="2024-08-18T03:27:27.291" v="6" actId="47"/>
          <pc:sldLayoutMkLst>
            <pc:docMk/>
            <pc:sldMasterMk cId="2753052501" sldId="2147484728"/>
            <pc:sldLayoutMk cId="12997146" sldId="2147484735"/>
          </pc:sldLayoutMkLst>
        </pc:sldLayoutChg>
        <pc:sldLayoutChg chg="del">
          <pc:chgData name="Wei Li" userId="fae33518c2e5a771" providerId="LiveId" clId="{3E629A0F-73EA-4B1D-AB7E-4D2F9E877A3B}" dt="2024-08-18T03:27:27.291" v="6" actId="47"/>
          <pc:sldLayoutMkLst>
            <pc:docMk/>
            <pc:sldMasterMk cId="2753052501" sldId="2147484728"/>
            <pc:sldLayoutMk cId="371675377" sldId="2147484736"/>
          </pc:sldLayoutMkLst>
        </pc:sldLayoutChg>
        <pc:sldLayoutChg chg="del">
          <pc:chgData name="Wei Li" userId="fae33518c2e5a771" providerId="LiveId" clId="{3E629A0F-73EA-4B1D-AB7E-4D2F9E877A3B}" dt="2024-08-18T03:27:27.291" v="6" actId="47"/>
          <pc:sldLayoutMkLst>
            <pc:docMk/>
            <pc:sldMasterMk cId="2753052501" sldId="2147484728"/>
            <pc:sldLayoutMk cId="1337839147" sldId="2147484737"/>
          </pc:sldLayoutMkLst>
        </pc:sldLayoutChg>
        <pc:sldLayoutChg chg="del">
          <pc:chgData name="Wei Li" userId="fae33518c2e5a771" providerId="LiveId" clId="{3E629A0F-73EA-4B1D-AB7E-4D2F9E877A3B}" dt="2024-08-18T03:27:27.291" v="6" actId="47"/>
          <pc:sldLayoutMkLst>
            <pc:docMk/>
            <pc:sldMasterMk cId="2753052501" sldId="2147484728"/>
            <pc:sldLayoutMk cId="616637067" sldId="2147484738"/>
          </pc:sldLayoutMkLst>
        </pc:sldLayoutChg>
        <pc:sldLayoutChg chg="del">
          <pc:chgData name="Wei Li" userId="fae33518c2e5a771" providerId="LiveId" clId="{3E629A0F-73EA-4B1D-AB7E-4D2F9E877A3B}" dt="2024-08-18T03:27:27.291" v="6" actId="47"/>
          <pc:sldLayoutMkLst>
            <pc:docMk/>
            <pc:sldMasterMk cId="2753052501" sldId="2147484728"/>
            <pc:sldLayoutMk cId="1977671518" sldId="2147484739"/>
          </pc:sldLayoutMkLst>
        </pc:sldLayoutChg>
      </pc:sldMasterChg>
      <pc:sldMasterChg chg="del delSldLayout">
        <pc:chgData name="Wei Li" userId="fae33518c2e5a771" providerId="LiveId" clId="{3E629A0F-73EA-4B1D-AB7E-4D2F9E877A3B}" dt="2024-08-18T03:43:31.302" v="92" actId="47"/>
        <pc:sldMasterMkLst>
          <pc:docMk/>
          <pc:sldMasterMk cId="2790822888" sldId="2147484807"/>
        </pc:sldMasterMkLst>
        <pc:sldLayoutChg chg="del">
          <pc:chgData name="Wei Li" userId="fae33518c2e5a771" providerId="LiveId" clId="{3E629A0F-73EA-4B1D-AB7E-4D2F9E877A3B}" dt="2024-08-18T03:43:31.302" v="92" actId="47"/>
          <pc:sldLayoutMkLst>
            <pc:docMk/>
            <pc:sldMasterMk cId="2790822888" sldId="2147484807"/>
            <pc:sldLayoutMk cId="2982553270" sldId="2147484808"/>
          </pc:sldLayoutMkLst>
        </pc:sldLayoutChg>
        <pc:sldLayoutChg chg="del">
          <pc:chgData name="Wei Li" userId="fae33518c2e5a771" providerId="LiveId" clId="{3E629A0F-73EA-4B1D-AB7E-4D2F9E877A3B}" dt="2024-08-18T03:43:31.302" v="92" actId="47"/>
          <pc:sldLayoutMkLst>
            <pc:docMk/>
            <pc:sldMasterMk cId="2790822888" sldId="2147484807"/>
            <pc:sldLayoutMk cId="1896554430" sldId="2147484809"/>
          </pc:sldLayoutMkLst>
        </pc:sldLayoutChg>
        <pc:sldLayoutChg chg="del">
          <pc:chgData name="Wei Li" userId="fae33518c2e5a771" providerId="LiveId" clId="{3E629A0F-73EA-4B1D-AB7E-4D2F9E877A3B}" dt="2024-08-18T03:43:31.302" v="92" actId="47"/>
          <pc:sldLayoutMkLst>
            <pc:docMk/>
            <pc:sldMasterMk cId="2790822888" sldId="2147484807"/>
            <pc:sldLayoutMk cId="2162777093" sldId="2147484810"/>
          </pc:sldLayoutMkLst>
        </pc:sldLayoutChg>
        <pc:sldLayoutChg chg="del">
          <pc:chgData name="Wei Li" userId="fae33518c2e5a771" providerId="LiveId" clId="{3E629A0F-73EA-4B1D-AB7E-4D2F9E877A3B}" dt="2024-08-18T03:43:31.302" v="92" actId="47"/>
          <pc:sldLayoutMkLst>
            <pc:docMk/>
            <pc:sldMasterMk cId="2790822888" sldId="2147484807"/>
            <pc:sldLayoutMk cId="2020170847" sldId="2147484811"/>
          </pc:sldLayoutMkLst>
        </pc:sldLayoutChg>
        <pc:sldLayoutChg chg="del">
          <pc:chgData name="Wei Li" userId="fae33518c2e5a771" providerId="LiveId" clId="{3E629A0F-73EA-4B1D-AB7E-4D2F9E877A3B}" dt="2024-08-18T03:43:31.302" v="92" actId="47"/>
          <pc:sldLayoutMkLst>
            <pc:docMk/>
            <pc:sldMasterMk cId="2790822888" sldId="2147484807"/>
            <pc:sldLayoutMk cId="57333929" sldId="2147484812"/>
          </pc:sldLayoutMkLst>
        </pc:sldLayoutChg>
        <pc:sldLayoutChg chg="del">
          <pc:chgData name="Wei Li" userId="fae33518c2e5a771" providerId="LiveId" clId="{3E629A0F-73EA-4B1D-AB7E-4D2F9E877A3B}" dt="2024-08-18T03:43:31.302" v="92" actId="47"/>
          <pc:sldLayoutMkLst>
            <pc:docMk/>
            <pc:sldMasterMk cId="2790822888" sldId="2147484807"/>
            <pc:sldLayoutMk cId="565968124" sldId="2147484813"/>
          </pc:sldLayoutMkLst>
        </pc:sldLayoutChg>
        <pc:sldLayoutChg chg="del">
          <pc:chgData name="Wei Li" userId="fae33518c2e5a771" providerId="LiveId" clId="{3E629A0F-73EA-4B1D-AB7E-4D2F9E877A3B}" dt="2024-08-18T03:43:31.302" v="92" actId="47"/>
          <pc:sldLayoutMkLst>
            <pc:docMk/>
            <pc:sldMasterMk cId="2790822888" sldId="2147484807"/>
            <pc:sldLayoutMk cId="3818616983" sldId="2147484814"/>
          </pc:sldLayoutMkLst>
        </pc:sldLayoutChg>
        <pc:sldLayoutChg chg="del">
          <pc:chgData name="Wei Li" userId="fae33518c2e5a771" providerId="LiveId" clId="{3E629A0F-73EA-4B1D-AB7E-4D2F9E877A3B}" dt="2024-08-18T03:43:31.302" v="92" actId="47"/>
          <pc:sldLayoutMkLst>
            <pc:docMk/>
            <pc:sldMasterMk cId="2790822888" sldId="2147484807"/>
            <pc:sldLayoutMk cId="4201173202" sldId="2147484815"/>
          </pc:sldLayoutMkLst>
        </pc:sldLayoutChg>
        <pc:sldLayoutChg chg="del">
          <pc:chgData name="Wei Li" userId="fae33518c2e5a771" providerId="LiveId" clId="{3E629A0F-73EA-4B1D-AB7E-4D2F9E877A3B}" dt="2024-08-18T03:43:31.302" v="92" actId="47"/>
          <pc:sldLayoutMkLst>
            <pc:docMk/>
            <pc:sldMasterMk cId="2790822888" sldId="2147484807"/>
            <pc:sldLayoutMk cId="3163949549" sldId="2147484816"/>
          </pc:sldLayoutMkLst>
        </pc:sldLayoutChg>
        <pc:sldLayoutChg chg="del">
          <pc:chgData name="Wei Li" userId="fae33518c2e5a771" providerId="LiveId" clId="{3E629A0F-73EA-4B1D-AB7E-4D2F9E877A3B}" dt="2024-08-18T03:43:31.302" v="92" actId="47"/>
          <pc:sldLayoutMkLst>
            <pc:docMk/>
            <pc:sldMasterMk cId="2790822888" sldId="2147484807"/>
            <pc:sldLayoutMk cId="1732883089" sldId="2147484817"/>
          </pc:sldLayoutMkLst>
        </pc:sldLayoutChg>
        <pc:sldLayoutChg chg="del">
          <pc:chgData name="Wei Li" userId="fae33518c2e5a771" providerId="LiveId" clId="{3E629A0F-73EA-4B1D-AB7E-4D2F9E877A3B}" dt="2024-08-18T03:43:31.302" v="92" actId="47"/>
          <pc:sldLayoutMkLst>
            <pc:docMk/>
            <pc:sldMasterMk cId="2790822888" sldId="2147484807"/>
            <pc:sldLayoutMk cId="3229118685" sldId="214748481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930B19-302D-4A04-A6B9-E9BB8AE4FCC2}" type="datetimeFigureOut">
              <a:rPr lang="en-US" smtClean="0"/>
              <a:t>3/1/2026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8A9F21-7D6D-4A4D-A23E-D7E88028557A}" type="slidenum">
              <a:rPr lang="en-US" smtClean="0"/>
              <a:t>‹#›</a:t>
            </a:fld>
            <a:endParaRPr lang="en-US"/>
          </a:p>
        </p:txBody>
      </p:sp>
    </p:spTree>
    <p:extLst>
      <p:ext uri="{BB962C8B-B14F-4D97-AF65-F5344CB8AC3E}">
        <p14:creationId xmlns:p14="http://schemas.microsoft.com/office/powerpoint/2010/main" val="2142235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54459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59828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57780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54159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53047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97454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53609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81861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11256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46232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6"/>
          <p:cNvSpPr>
            <a:spLocks noGrp="1"/>
          </p:cNvSpPr>
          <p:nvPr>
            <p:ph type="pic" idx="2"/>
          </p:nvPr>
        </p:nvSpPr>
        <p:spPr>
          <a:xfrm>
            <a:off x="5183188" y="987425"/>
            <a:ext cx="6172200" cy="4873625"/>
          </a:xfrm>
          <a:prstGeom prst="rect">
            <a:avLst/>
          </a:prstGeom>
          <a:noFill/>
          <a:ln>
            <a:noFill/>
          </a:ln>
        </p:spPr>
        <p:txBody>
          <a:bodyPr/>
          <a:lstStyle/>
          <a:p>
            <a:endParaRPr lang="en-US"/>
          </a:p>
        </p:txBody>
      </p:sp>
      <p:sp>
        <p:nvSpPr>
          <p:cNvPr id="64" name="Google Shape;64;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74977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53564106"/>
      </p:ext>
    </p:extLst>
  </p:cSld>
  <p:clrMap bg1="lt1" tx1="dk1" bg2="dk2" tx2="lt2" accent1="accent1" accent2="accent2" accent3="accent3" accent4="accent4" accent5="accent5" accent6="accent6" hlink="hlink" folHlink="folHlink"/>
  <p:sldLayoutIdLst>
    <p:sldLayoutId id="2147485097" r:id="rId1"/>
    <p:sldLayoutId id="2147485098" r:id="rId2"/>
    <p:sldLayoutId id="2147485099" r:id="rId3"/>
    <p:sldLayoutId id="2147485100" r:id="rId4"/>
    <p:sldLayoutId id="2147485101" r:id="rId5"/>
    <p:sldLayoutId id="2147485102" r:id="rId6"/>
    <p:sldLayoutId id="2147485103" r:id="rId7"/>
    <p:sldLayoutId id="2147485104" r:id="rId8"/>
    <p:sldLayoutId id="2147485105" r:id="rId9"/>
    <p:sldLayoutId id="2147485106" r:id="rId10"/>
    <p:sldLayoutId id="214748510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351006" y="372720"/>
            <a:ext cx="9144000" cy="218179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b="1"/>
              <a:t>Daniel </a:t>
            </a:r>
            <a:r>
              <a:rPr lang="en-US"/>
              <a:t>但以理書 6:1–28</a:t>
            </a:r>
            <a:br>
              <a:rPr lang="en-US"/>
            </a:br>
            <a:endParaRPr/>
          </a:p>
        </p:txBody>
      </p:sp>
      <p:sp>
        <p:nvSpPr>
          <p:cNvPr id="85" name="Google Shape;85;p1"/>
          <p:cNvSpPr txBox="1">
            <a:spLocks noGrp="1"/>
          </p:cNvSpPr>
          <p:nvPr>
            <p:ph type="subTitle" idx="1"/>
          </p:nvPr>
        </p:nvSpPr>
        <p:spPr>
          <a:xfrm>
            <a:off x="1351006" y="1890960"/>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600"/>
              <a:buNone/>
            </a:pPr>
            <a:r>
              <a:rPr lang="en-US" sz="4400" dirty="0"/>
              <a:t>Prayers from the Life of Daniel</a:t>
            </a:r>
            <a:endParaRPr sz="3200" dirty="0"/>
          </a:p>
          <a:p>
            <a:pPr marL="0" lvl="0" indent="0" algn="ctr" rtl="0">
              <a:lnSpc>
                <a:spcPct val="90000"/>
              </a:lnSpc>
              <a:spcBef>
                <a:spcPts val="1000"/>
              </a:spcBef>
              <a:spcAft>
                <a:spcPts val="0"/>
              </a:spcAft>
              <a:buClr>
                <a:schemeClr val="dk1"/>
              </a:buClr>
              <a:buSzPts val="2400"/>
              <a:buNone/>
            </a:pPr>
            <a:r>
              <a:rPr lang="en-US" sz="3200" dirty="0" err="1"/>
              <a:t>但以理生命中的禱告</a:t>
            </a:r>
            <a:endParaRPr sz="4400" dirty="0"/>
          </a:p>
        </p:txBody>
      </p:sp>
      <p:pic>
        <p:nvPicPr>
          <p:cNvPr id="86" name="Google Shape;86;p1"/>
          <p:cNvPicPr preferRelativeResize="0"/>
          <p:nvPr/>
        </p:nvPicPr>
        <p:blipFill rotWithShape="1">
          <a:blip r:embed="rId4">
            <a:alphaModFix/>
          </a:blip>
          <a:srcRect/>
          <a:stretch/>
        </p:blipFill>
        <p:spPr>
          <a:xfrm>
            <a:off x="3704479" y="3429000"/>
            <a:ext cx="4437054" cy="2928749"/>
          </a:xfrm>
          <a:prstGeom prst="rect">
            <a:avLst/>
          </a:prstGeom>
          <a:noFill/>
          <a:ln>
            <a:noFill/>
          </a:ln>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0"/>
          <p:cNvSpPr txBox="1">
            <a:spLocks noGrp="1"/>
          </p:cNvSpPr>
          <p:nvPr>
            <p:ph type="body" idx="1"/>
          </p:nvPr>
        </p:nvSpPr>
        <p:spPr>
          <a:xfrm>
            <a:off x="691978" y="370703"/>
            <a:ext cx="5327822" cy="580626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336600"/>
              </a:buClr>
              <a:buSzPts val="2800"/>
              <a:buNone/>
            </a:pPr>
            <a:r>
              <a:rPr lang="en-US" b="1" u="sng" dirty="0">
                <a:solidFill>
                  <a:srgbClr val="336600"/>
                </a:solidFill>
              </a:rPr>
              <a:t>1</a:t>
            </a:r>
            <a:r>
              <a:rPr lang="en-US" b="1" u="sng" baseline="30000" dirty="0">
                <a:solidFill>
                  <a:srgbClr val="336600"/>
                </a:solidFill>
              </a:rPr>
              <a:t>st</a:t>
            </a:r>
            <a:r>
              <a:rPr lang="en-US" b="1" u="sng" dirty="0">
                <a:solidFill>
                  <a:srgbClr val="336600"/>
                </a:solidFill>
              </a:rPr>
              <a:t> Prayer</a:t>
            </a:r>
            <a:endParaRPr dirty="0">
              <a:solidFill>
                <a:srgbClr val="336600"/>
              </a:solidFill>
            </a:endParaRPr>
          </a:p>
          <a:p>
            <a:pPr marL="228600" lvl="0" indent="-228600" algn="l" rtl="0">
              <a:lnSpc>
                <a:spcPct val="90000"/>
              </a:lnSpc>
              <a:spcBef>
                <a:spcPts val="1000"/>
              </a:spcBef>
              <a:spcAft>
                <a:spcPts val="0"/>
              </a:spcAft>
              <a:buClr>
                <a:srgbClr val="336600"/>
              </a:buClr>
              <a:buSzPts val="3600"/>
              <a:buChar char="•"/>
            </a:pPr>
            <a:r>
              <a:rPr lang="en-US" sz="3600" b="1" dirty="0">
                <a:solidFill>
                  <a:srgbClr val="336600"/>
                </a:solidFill>
              </a:rPr>
              <a:t>GOD MAKE ME A MAN / WOMAN OF UNCORRUPT CHARACTER</a:t>
            </a:r>
            <a:endParaRPr sz="3600" dirty="0">
              <a:solidFill>
                <a:srgbClr val="336600"/>
              </a:solidFill>
            </a:endParaRPr>
          </a:p>
          <a:p>
            <a:pPr marL="0" lvl="0" indent="0" algn="l" rtl="0">
              <a:lnSpc>
                <a:spcPct val="90000"/>
              </a:lnSpc>
              <a:spcBef>
                <a:spcPts val="1000"/>
              </a:spcBef>
              <a:spcAft>
                <a:spcPts val="0"/>
              </a:spcAft>
              <a:buClr>
                <a:schemeClr val="dk1"/>
              </a:buClr>
              <a:buSzPts val="1300"/>
              <a:buNone/>
            </a:pPr>
            <a:r>
              <a:rPr lang="en-US" sz="1300" dirty="0"/>
              <a:t> </a:t>
            </a:r>
            <a:endParaRPr dirty="0"/>
          </a:p>
          <a:p>
            <a:pPr marL="0" lvl="0" indent="0" algn="l" rtl="0">
              <a:lnSpc>
                <a:spcPct val="90000"/>
              </a:lnSpc>
              <a:spcBef>
                <a:spcPts val="1000"/>
              </a:spcBef>
              <a:spcAft>
                <a:spcPts val="0"/>
              </a:spcAft>
              <a:buClr>
                <a:schemeClr val="dk1"/>
              </a:buClr>
              <a:buSzPts val="2800"/>
              <a:buNone/>
            </a:pPr>
            <a:r>
              <a:rPr lang="en-US" i="1" dirty="0"/>
              <a:t>Daniel 6:4 At this, the administrators and the satraps tried to find grounds for charges against Daniel in his conduct of government affairs, but they were unable to do so. </a:t>
            </a:r>
            <a:r>
              <a:rPr lang="en-US" i="1" u="sng" dirty="0"/>
              <a:t>They could find no corruption in him</a:t>
            </a:r>
            <a:r>
              <a:rPr lang="en-US" i="1" dirty="0"/>
              <a:t>, because he was trustworthy and neither corrupt nor negligent.</a:t>
            </a:r>
            <a:endParaRPr dirty="0"/>
          </a:p>
        </p:txBody>
      </p:sp>
      <p:sp>
        <p:nvSpPr>
          <p:cNvPr id="140" name="Google Shape;140;p10"/>
          <p:cNvSpPr txBox="1">
            <a:spLocks noGrp="1"/>
          </p:cNvSpPr>
          <p:nvPr>
            <p:ph type="body" idx="2"/>
          </p:nvPr>
        </p:nvSpPr>
        <p:spPr>
          <a:xfrm>
            <a:off x="6172200" y="370703"/>
            <a:ext cx="5181600" cy="5806260"/>
          </a:xfrm>
          <a:prstGeom prst="rect">
            <a:avLst/>
          </a:prstGeom>
          <a:noFill/>
          <a:ln>
            <a:noFill/>
          </a:ln>
        </p:spPr>
        <p:txBody>
          <a:bodyPr spcFirstLastPara="1" wrap="square" lIns="91425" tIns="45700" rIns="91425" bIns="45700" anchor="t" anchorCtr="0">
            <a:normAutofit/>
          </a:bodyPr>
          <a:lstStyle/>
          <a:p>
            <a:pPr marL="0" indent="0">
              <a:spcBef>
                <a:spcPts val="0"/>
              </a:spcBef>
              <a:buNone/>
            </a:pPr>
            <a:r>
              <a:rPr lang="en-US" b="1" u="sng" dirty="0" err="1">
                <a:solidFill>
                  <a:srgbClr val="336600"/>
                </a:solidFill>
              </a:rPr>
              <a:t>第一個禱告</a:t>
            </a:r>
            <a:endParaRPr lang="en-US" sz="3600" b="1" u="sng" dirty="0">
              <a:solidFill>
                <a:srgbClr val="336600"/>
              </a:solidFill>
            </a:endParaRPr>
          </a:p>
          <a:p>
            <a:pPr marL="339725" indent="-339725">
              <a:spcBef>
                <a:spcPts val="600"/>
              </a:spcBef>
              <a:buSzPct val="80000"/>
            </a:pPr>
            <a:r>
              <a:rPr lang="en-US" sz="3600" b="1" dirty="0" err="1">
                <a:solidFill>
                  <a:srgbClr val="336600"/>
                </a:solidFill>
              </a:rPr>
              <a:t>神啊，使我成為一個品格正直、不受玷污的人</a:t>
            </a:r>
            <a:endParaRPr dirty="0"/>
          </a:p>
          <a:p>
            <a:pPr marL="228600" lvl="0" indent="-50800" algn="l" rtl="0">
              <a:lnSpc>
                <a:spcPct val="90000"/>
              </a:lnSpc>
              <a:spcBef>
                <a:spcPts val="1000"/>
              </a:spcBef>
              <a:spcAft>
                <a:spcPts val="0"/>
              </a:spcAft>
              <a:buClr>
                <a:schemeClr val="dk1"/>
              </a:buClr>
              <a:buSzPts val="2800"/>
              <a:buNone/>
            </a:pPr>
            <a:endParaRPr dirty="0"/>
          </a:p>
          <a:p>
            <a:pPr marL="0" lvl="0" indent="0" algn="l" rtl="0">
              <a:lnSpc>
                <a:spcPct val="115000"/>
              </a:lnSpc>
              <a:spcBef>
                <a:spcPts val="1200"/>
              </a:spcBef>
              <a:spcAft>
                <a:spcPts val="0"/>
              </a:spcAft>
              <a:buClr>
                <a:schemeClr val="dk1"/>
              </a:buClr>
              <a:buSzPts val="1100"/>
              <a:buFont typeface="Arial"/>
              <a:buNone/>
            </a:pPr>
            <a:r>
              <a:rPr lang="en-US" dirty="0" err="1"/>
              <a:t>但以理書</a:t>
            </a:r>
            <a:r>
              <a:rPr lang="en-US" dirty="0"/>
              <a:t> 6:4</a:t>
            </a:r>
            <a:endParaRPr dirty="0"/>
          </a:p>
          <a:p>
            <a:pPr marL="0" lvl="0" indent="0" algn="l" rtl="0">
              <a:lnSpc>
                <a:spcPct val="115000"/>
              </a:lnSpc>
              <a:spcBef>
                <a:spcPts val="1200"/>
              </a:spcBef>
              <a:spcAft>
                <a:spcPts val="1200"/>
              </a:spcAft>
              <a:buClr>
                <a:schemeClr val="dk1"/>
              </a:buClr>
              <a:buSzPts val="1100"/>
              <a:buFont typeface="Arial"/>
              <a:buNone/>
            </a:pPr>
            <a:r>
              <a:rPr lang="en-US" dirty="0"/>
              <a:t>那时，总长和总督寻找但以理误国的把柄，为要参他；</a:t>
            </a:r>
            <a:r>
              <a:rPr lang="en-US" u="sng" dirty="0"/>
              <a:t>只是找不着他的错误过失</a:t>
            </a:r>
            <a:r>
              <a:rPr lang="en-US" dirty="0"/>
              <a:t>，因他忠心办事，毫无错误过失。</a:t>
            </a:r>
            <a:endParaRPr dirty="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1"/>
          <p:cNvSpPr txBox="1">
            <a:spLocks noGrp="1"/>
          </p:cNvSpPr>
          <p:nvPr>
            <p:ph type="body" idx="1"/>
          </p:nvPr>
        </p:nvSpPr>
        <p:spPr>
          <a:xfrm>
            <a:off x="838200" y="378941"/>
            <a:ext cx="5181600" cy="57980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b="1" dirty="0"/>
              <a:t>ARE YOU A MAN / WOMAN OF UNCORRUPT CHARACTER?</a:t>
            </a:r>
            <a:endParaRPr sz="3200" dirty="0"/>
          </a:p>
          <a:p>
            <a:pPr marL="0" lvl="0" indent="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3200"/>
              <a:buNone/>
            </a:pPr>
            <a:r>
              <a:rPr lang="en-US" sz="3200" b="1" dirty="0"/>
              <a:t>HOW DO I BECOME A MAN / WOMAN OF UNCORRUPT CHARACTER?</a:t>
            </a:r>
            <a:endParaRPr sz="3200" dirty="0"/>
          </a:p>
          <a:p>
            <a:pPr marL="228600" lvl="0" indent="-254000" algn="l" rtl="0">
              <a:lnSpc>
                <a:spcPct val="90000"/>
              </a:lnSpc>
              <a:spcBef>
                <a:spcPts val="1000"/>
              </a:spcBef>
              <a:spcAft>
                <a:spcPts val="0"/>
              </a:spcAft>
              <a:buClr>
                <a:srgbClr val="0070C0"/>
              </a:buClr>
              <a:buSzPts val="4000"/>
              <a:buChar char="•"/>
            </a:pPr>
            <a:r>
              <a:rPr lang="en-US" sz="4000" b="1" dirty="0">
                <a:solidFill>
                  <a:srgbClr val="0070C0"/>
                </a:solidFill>
              </a:rPr>
              <a:t>I LOVE GOD ABOVE ALL OTHER LOVES. </a:t>
            </a:r>
            <a:endParaRPr dirty="0"/>
          </a:p>
        </p:txBody>
      </p:sp>
      <p:sp>
        <p:nvSpPr>
          <p:cNvPr id="146" name="Google Shape;146;p11"/>
          <p:cNvSpPr txBox="1">
            <a:spLocks noGrp="1"/>
          </p:cNvSpPr>
          <p:nvPr>
            <p:ph type="body" idx="2"/>
          </p:nvPr>
        </p:nvSpPr>
        <p:spPr>
          <a:xfrm>
            <a:off x="6172200" y="378941"/>
            <a:ext cx="5181600" cy="5798022"/>
          </a:xfrm>
          <a:prstGeom prst="rect">
            <a:avLst/>
          </a:prstGeom>
          <a:noFill/>
          <a:ln>
            <a:noFill/>
          </a:ln>
        </p:spPr>
        <p:txBody>
          <a:bodyPr spcFirstLastPara="1" wrap="square" lIns="91425" tIns="45700" rIns="91425" bIns="45700" anchor="t" anchorCtr="0">
            <a:normAutofit/>
          </a:bodyPr>
          <a:lstStyle/>
          <a:p>
            <a:pPr marL="0" lvl="0" indent="0">
              <a:spcBef>
                <a:spcPts val="0"/>
              </a:spcBef>
              <a:buNone/>
            </a:pPr>
            <a:r>
              <a:rPr lang="en-US" sz="3200" dirty="0" err="1"/>
              <a:t>你是品格正直、不受玷污的人嗎</a:t>
            </a:r>
            <a:r>
              <a:rPr lang="en-US" sz="3200" dirty="0"/>
              <a:t>?</a:t>
            </a:r>
            <a:endParaRPr sz="3200" dirty="0"/>
          </a:p>
          <a:p>
            <a:pPr marL="228600" lvl="0" indent="0" algn="l" rtl="0">
              <a:lnSpc>
                <a:spcPct val="90000"/>
              </a:lnSpc>
              <a:spcBef>
                <a:spcPts val="0"/>
              </a:spcBef>
              <a:spcAft>
                <a:spcPts val="0"/>
              </a:spcAft>
              <a:buNone/>
            </a:pPr>
            <a:endParaRPr sz="3200" dirty="0"/>
          </a:p>
          <a:p>
            <a:pPr marL="0" lvl="0" indent="0" algn="l" rtl="0">
              <a:lnSpc>
                <a:spcPct val="90000"/>
              </a:lnSpc>
              <a:spcBef>
                <a:spcPts val="1000"/>
              </a:spcBef>
              <a:spcAft>
                <a:spcPts val="0"/>
              </a:spcAft>
              <a:buNone/>
            </a:pPr>
            <a:r>
              <a:rPr lang="en-US" sz="3200" dirty="0" err="1"/>
              <a:t>我要如何成為一個品格正直、不受玷污的人</a:t>
            </a:r>
            <a:r>
              <a:rPr lang="en-US" sz="3200" dirty="0"/>
              <a:t>？</a:t>
            </a:r>
            <a:endParaRPr sz="3200" dirty="0"/>
          </a:p>
          <a:p>
            <a:pPr marL="0" lvl="0" indent="0" algn="l" rtl="0">
              <a:lnSpc>
                <a:spcPct val="90000"/>
              </a:lnSpc>
              <a:spcBef>
                <a:spcPts val="1000"/>
              </a:spcBef>
              <a:spcAft>
                <a:spcPts val="0"/>
              </a:spcAft>
              <a:buNone/>
            </a:pPr>
            <a:endParaRPr dirty="0"/>
          </a:p>
          <a:p>
            <a:pPr marL="228600" lvl="0" indent="-228600" algn="l" rtl="0">
              <a:lnSpc>
                <a:spcPct val="90000"/>
              </a:lnSpc>
              <a:spcBef>
                <a:spcPts val="1000"/>
              </a:spcBef>
              <a:spcAft>
                <a:spcPts val="0"/>
              </a:spcAft>
              <a:buClr>
                <a:schemeClr val="dk1"/>
              </a:buClr>
              <a:buSzPts val="2800"/>
              <a:buChar char="•"/>
            </a:pPr>
            <a:r>
              <a:rPr lang="en-US" sz="4000" b="1" dirty="0" err="1">
                <a:solidFill>
                  <a:srgbClr val="0070C0"/>
                </a:solidFill>
              </a:rPr>
              <a:t>我愛神，勝過一切所愛</a:t>
            </a:r>
            <a:endParaRPr dirty="0"/>
          </a:p>
          <a:p>
            <a:pPr marL="228600" lvl="0" indent="-50800" algn="l" rtl="0">
              <a:lnSpc>
                <a:spcPct val="90000"/>
              </a:lnSpc>
              <a:spcBef>
                <a:spcPts val="1000"/>
              </a:spcBef>
              <a:spcAft>
                <a:spcPts val="0"/>
              </a:spcAft>
              <a:buClr>
                <a:schemeClr val="dk1"/>
              </a:buClr>
              <a:buSzPts val="2800"/>
              <a:buNone/>
            </a:pPr>
            <a:endParaRPr dirty="0"/>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2"/>
          <p:cNvSpPr txBox="1">
            <a:spLocks noGrp="1"/>
          </p:cNvSpPr>
          <p:nvPr>
            <p:ph type="body" idx="1"/>
          </p:nvPr>
        </p:nvSpPr>
        <p:spPr>
          <a:xfrm>
            <a:off x="838200" y="345989"/>
            <a:ext cx="5181600" cy="5830974"/>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rgbClr val="336600"/>
              </a:buClr>
              <a:buSzPct val="100000"/>
              <a:buFont typeface="Arial"/>
              <a:buNone/>
            </a:pPr>
            <a:r>
              <a:rPr lang="en-US" sz="3000" b="1" u="sng" dirty="0">
                <a:solidFill>
                  <a:srgbClr val="336600"/>
                </a:solidFill>
              </a:rPr>
              <a:t>2nd Prayer</a:t>
            </a:r>
            <a:endParaRPr dirty="0"/>
          </a:p>
          <a:p>
            <a:pPr marL="228600" lvl="0" indent="-228631" algn="l" rtl="0">
              <a:lnSpc>
                <a:spcPct val="100000"/>
              </a:lnSpc>
              <a:spcBef>
                <a:spcPts val="1000"/>
              </a:spcBef>
              <a:spcAft>
                <a:spcPts val="0"/>
              </a:spcAft>
              <a:buClr>
                <a:srgbClr val="336600"/>
              </a:buClr>
              <a:buSzPct val="100000"/>
              <a:buChar char="•"/>
            </a:pPr>
            <a:r>
              <a:rPr lang="en-US" sz="3500" b="1" dirty="0">
                <a:solidFill>
                  <a:srgbClr val="336600"/>
                </a:solidFill>
              </a:rPr>
              <a:t>GOD MAKE ME A MAN / WOMAN WHO CONSISTANTLY SEEKS (PRAYS) AND SERVES YOU.</a:t>
            </a:r>
            <a:endParaRPr dirty="0"/>
          </a:p>
          <a:p>
            <a:pPr marL="0" lvl="0" indent="0" algn="l" rtl="0">
              <a:lnSpc>
                <a:spcPct val="90000"/>
              </a:lnSpc>
              <a:spcBef>
                <a:spcPts val="1000"/>
              </a:spcBef>
              <a:spcAft>
                <a:spcPts val="0"/>
              </a:spcAft>
              <a:buClr>
                <a:schemeClr val="dk1"/>
              </a:buClr>
              <a:buSzPct val="100000"/>
              <a:buNone/>
            </a:pPr>
            <a:endParaRPr sz="1500" dirty="0"/>
          </a:p>
          <a:p>
            <a:pPr marL="0" lvl="0" indent="0" algn="l" rtl="0">
              <a:lnSpc>
                <a:spcPct val="90000"/>
              </a:lnSpc>
              <a:spcBef>
                <a:spcPts val="1000"/>
              </a:spcBef>
              <a:spcAft>
                <a:spcPts val="0"/>
              </a:spcAft>
              <a:buClr>
                <a:schemeClr val="dk1"/>
              </a:buClr>
              <a:buSzPct val="100000"/>
              <a:buNone/>
            </a:pPr>
            <a:r>
              <a:rPr lang="en-US" i="1" dirty="0"/>
              <a:t>Daniel 6:10 Now when Daniel learned that the decree (only pray to King Darius) had been published, he went home to his upstairs room where the windows opened toward Jerusalem. </a:t>
            </a:r>
            <a:r>
              <a:rPr lang="en-US" i="1" u="sng" dirty="0"/>
              <a:t>Three times a day he got down on his knees and prayed, giving thanks to his God,</a:t>
            </a:r>
            <a:r>
              <a:rPr lang="en-US" i="1" dirty="0"/>
              <a:t> </a:t>
            </a:r>
            <a:r>
              <a:rPr lang="en-US" i="1" u="sng" dirty="0"/>
              <a:t>just as he had done before</a:t>
            </a:r>
            <a:r>
              <a:rPr lang="en-US" i="1" dirty="0"/>
              <a:t>.</a:t>
            </a:r>
            <a:r>
              <a:rPr lang="en-US" b="1" dirty="0"/>
              <a:t> </a:t>
            </a:r>
            <a:endParaRPr dirty="0"/>
          </a:p>
          <a:p>
            <a:pPr marL="228600" lvl="0" indent="-64135" algn="l" rtl="0">
              <a:lnSpc>
                <a:spcPct val="90000"/>
              </a:lnSpc>
              <a:spcBef>
                <a:spcPts val="1000"/>
              </a:spcBef>
              <a:spcAft>
                <a:spcPts val="0"/>
              </a:spcAft>
              <a:buClr>
                <a:schemeClr val="dk1"/>
              </a:buClr>
              <a:buSzPct val="100000"/>
              <a:buNone/>
            </a:pPr>
            <a:endParaRPr dirty="0"/>
          </a:p>
        </p:txBody>
      </p:sp>
      <p:sp>
        <p:nvSpPr>
          <p:cNvPr id="152" name="Google Shape;152;p12"/>
          <p:cNvSpPr txBox="1">
            <a:spLocks noGrp="1"/>
          </p:cNvSpPr>
          <p:nvPr>
            <p:ph type="body" idx="2"/>
          </p:nvPr>
        </p:nvSpPr>
        <p:spPr>
          <a:xfrm>
            <a:off x="6172200" y="345989"/>
            <a:ext cx="5181600" cy="5830974"/>
          </a:xfrm>
          <a:prstGeom prst="rect">
            <a:avLst/>
          </a:prstGeom>
          <a:noFill/>
          <a:ln>
            <a:noFill/>
          </a:ln>
        </p:spPr>
        <p:txBody>
          <a:bodyPr spcFirstLastPara="1" wrap="square" lIns="91425" tIns="45700" rIns="91425" bIns="45700" anchor="t" anchorCtr="0">
            <a:normAutofit/>
          </a:bodyPr>
          <a:lstStyle/>
          <a:p>
            <a:pPr marL="0" indent="0">
              <a:lnSpc>
                <a:spcPct val="80000"/>
              </a:lnSpc>
              <a:spcBef>
                <a:spcPts val="0"/>
              </a:spcBef>
              <a:buClr>
                <a:srgbClr val="336600"/>
              </a:buClr>
              <a:buSzPct val="100000"/>
              <a:buNone/>
            </a:pPr>
            <a:r>
              <a:rPr lang="en-US" b="1" u="sng" dirty="0" err="1">
                <a:solidFill>
                  <a:srgbClr val="336600"/>
                </a:solidFill>
              </a:rPr>
              <a:t>第二個禱告</a:t>
            </a:r>
            <a:endParaRPr b="1" u="sng" dirty="0">
              <a:solidFill>
                <a:srgbClr val="336600"/>
              </a:solidFill>
            </a:endParaRPr>
          </a:p>
          <a:p>
            <a:pPr marL="457200" indent="-450850">
              <a:lnSpc>
                <a:spcPct val="80000"/>
              </a:lnSpc>
              <a:buClr>
                <a:srgbClr val="336600"/>
              </a:buClr>
              <a:buSzPct val="100000"/>
              <a:buFont typeface="Arial"/>
              <a:buChar char="•"/>
            </a:pPr>
            <a:r>
              <a:rPr lang="en-US" sz="3200" b="1" dirty="0" err="1">
                <a:solidFill>
                  <a:srgbClr val="336600"/>
                </a:solidFill>
              </a:rPr>
              <a:t>神啊，使我成為一個常常尋求（禱告）並事奉祢的人</a:t>
            </a:r>
            <a:r>
              <a:rPr lang="en-US" sz="3200" b="1" dirty="0">
                <a:solidFill>
                  <a:srgbClr val="336600"/>
                </a:solidFill>
              </a:rPr>
              <a:t>。</a:t>
            </a:r>
            <a:endParaRPr sz="3200" b="1" dirty="0">
              <a:solidFill>
                <a:srgbClr val="336600"/>
              </a:solidFill>
            </a:endParaRPr>
          </a:p>
          <a:p>
            <a:pPr marL="228600" lvl="0" indent="-64135" algn="l" rtl="0">
              <a:lnSpc>
                <a:spcPct val="90000"/>
              </a:lnSpc>
              <a:spcBef>
                <a:spcPts val="1000"/>
              </a:spcBef>
              <a:spcAft>
                <a:spcPts val="0"/>
              </a:spcAft>
              <a:buClr>
                <a:schemeClr val="dk1"/>
              </a:buClr>
              <a:buSzPts val="2800"/>
              <a:buNone/>
            </a:pPr>
            <a:endParaRPr dirty="0"/>
          </a:p>
          <a:p>
            <a:pPr marL="0" lvl="0" indent="0" algn="l" rtl="0">
              <a:lnSpc>
                <a:spcPct val="115000"/>
              </a:lnSpc>
              <a:spcBef>
                <a:spcPts val="1200"/>
              </a:spcBef>
              <a:spcAft>
                <a:spcPts val="0"/>
              </a:spcAft>
              <a:buClr>
                <a:schemeClr val="dk1"/>
              </a:buClr>
              <a:buSzPts val="1100"/>
              <a:buNone/>
            </a:pPr>
            <a:r>
              <a:rPr lang="en-US" dirty="0" err="1"/>
              <a:t>但以理書</a:t>
            </a:r>
            <a:r>
              <a:rPr lang="en-US" dirty="0"/>
              <a:t> 6:10</a:t>
            </a:r>
            <a:endParaRPr dirty="0"/>
          </a:p>
          <a:p>
            <a:pPr marL="0" lvl="0" indent="0" algn="l" rtl="0">
              <a:lnSpc>
                <a:spcPct val="115000"/>
              </a:lnSpc>
              <a:spcBef>
                <a:spcPts val="1200"/>
              </a:spcBef>
              <a:spcAft>
                <a:spcPts val="1200"/>
              </a:spcAft>
              <a:buClr>
                <a:schemeClr val="dk1"/>
              </a:buClr>
              <a:buSzPts val="1100"/>
              <a:buFont typeface="Arial"/>
              <a:buNone/>
            </a:pPr>
            <a:r>
              <a:rPr lang="en-US" dirty="0" err="1"/>
              <a:t>但以理知道这禁令盖了玉玺，就到自己家里（他楼上的窗户开向耶路撒冷</a:t>
            </a:r>
            <a:r>
              <a:rPr lang="en-US" dirty="0"/>
              <a:t>），</a:t>
            </a:r>
            <a:r>
              <a:rPr lang="en-US" u="sng" dirty="0" err="1"/>
              <a:t>一日三次，双膝跪在他神面前，祷告感谢，与素常一样</a:t>
            </a:r>
            <a:r>
              <a:rPr lang="en-US" dirty="0"/>
              <a:t>。</a:t>
            </a:r>
            <a:endParaRPr dirty="0"/>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3"/>
          <p:cNvSpPr txBox="1">
            <a:spLocks noGrp="1"/>
          </p:cNvSpPr>
          <p:nvPr>
            <p:ph type="body" idx="1"/>
          </p:nvPr>
        </p:nvSpPr>
        <p:spPr>
          <a:xfrm>
            <a:off x="838200" y="370703"/>
            <a:ext cx="5181600" cy="580626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b="1" dirty="0"/>
              <a:t>ARE YOU A MAN / WOMAN WHO CONSISTANTLY SEEKS AND SERVES GOD?</a:t>
            </a:r>
            <a:endParaRPr sz="3200" dirty="0"/>
          </a:p>
          <a:p>
            <a:pPr marL="0" lvl="0" indent="0" algn="l" rtl="0">
              <a:lnSpc>
                <a:spcPct val="90000"/>
              </a:lnSpc>
              <a:spcBef>
                <a:spcPts val="1000"/>
              </a:spcBef>
              <a:spcAft>
                <a:spcPts val="0"/>
              </a:spcAft>
              <a:buClr>
                <a:schemeClr val="dk1"/>
              </a:buClr>
              <a:buSzPts val="2800"/>
              <a:buNone/>
            </a:pPr>
            <a:r>
              <a:rPr lang="en-US" b="1" dirty="0"/>
              <a:t> </a:t>
            </a:r>
            <a:endParaRPr dirty="0"/>
          </a:p>
          <a:p>
            <a:pPr marL="0" lvl="0" indent="0" algn="l" rtl="0">
              <a:lnSpc>
                <a:spcPct val="90000"/>
              </a:lnSpc>
              <a:spcBef>
                <a:spcPts val="1000"/>
              </a:spcBef>
              <a:spcAft>
                <a:spcPts val="0"/>
              </a:spcAft>
              <a:buClr>
                <a:schemeClr val="dk1"/>
              </a:buClr>
              <a:buSzPts val="3200"/>
              <a:buNone/>
            </a:pPr>
            <a:r>
              <a:rPr lang="en-US" sz="3200" b="1" dirty="0"/>
              <a:t>HOW DO I BECOME A MAN / WOMAN WHO CONSISTENTLY SEEKS AND SERVES GOD?</a:t>
            </a:r>
            <a:endParaRPr sz="3200" dirty="0"/>
          </a:p>
          <a:p>
            <a:pPr marL="228600" lvl="0" indent="-254000" algn="l" rtl="0">
              <a:lnSpc>
                <a:spcPct val="90000"/>
              </a:lnSpc>
              <a:spcBef>
                <a:spcPts val="1000"/>
              </a:spcBef>
              <a:spcAft>
                <a:spcPts val="0"/>
              </a:spcAft>
              <a:buClr>
                <a:srgbClr val="0070C0"/>
              </a:buClr>
              <a:buSzPts val="4000"/>
              <a:buChar char="•"/>
            </a:pPr>
            <a:r>
              <a:rPr lang="en-US" sz="4000" b="1" dirty="0">
                <a:solidFill>
                  <a:srgbClr val="0070C0"/>
                </a:solidFill>
              </a:rPr>
              <a:t>I MAKE GOD MY PRIORITY</a:t>
            </a:r>
            <a:endParaRPr sz="4000" dirty="0">
              <a:solidFill>
                <a:srgbClr val="0070C0"/>
              </a:solidFill>
            </a:endParaRPr>
          </a:p>
          <a:p>
            <a:pPr marL="228600" lvl="0" indent="-50800" algn="l" rtl="0">
              <a:lnSpc>
                <a:spcPct val="90000"/>
              </a:lnSpc>
              <a:spcBef>
                <a:spcPts val="1000"/>
              </a:spcBef>
              <a:spcAft>
                <a:spcPts val="0"/>
              </a:spcAft>
              <a:buClr>
                <a:schemeClr val="dk1"/>
              </a:buClr>
              <a:buSzPts val="2800"/>
              <a:buNone/>
            </a:pPr>
            <a:endParaRPr dirty="0"/>
          </a:p>
        </p:txBody>
      </p:sp>
      <p:sp>
        <p:nvSpPr>
          <p:cNvPr id="158" name="Google Shape;158;p13"/>
          <p:cNvSpPr txBox="1">
            <a:spLocks noGrp="1"/>
          </p:cNvSpPr>
          <p:nvPr>
            <p:ph type="body" idx="2"/>
          </p:nvPr>
        </p:nvSpPr>
        <p:spPr>
          <a:xfrm>
            <a:off x="6172200" y="370703"/>
            <a:ext cx="5181600" cy="580626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sz="3200" dirty="0" err="1"/>
              <a:t>你是常常尋求</a:t>
            </a:r>
            <a:r>
              <a:rPr lang="en-US" sz="3200" dirty="0"/>
              <a:t>, </a:t>
            </a:r>
            <a:r>
              <a:rPr lang="en-US" sz="3200" dirty="0" err="1"/>
              <a:t>禱告</a:t>
            </a:r>
            <a:r>
              <a:rPr lang="en-US" sz="3200" dirty="0"/>
              <a:t>, </a:t>
            </a:r>
            <a:r>
              <a:rPr lang="en-US" sz="3200" dirty="0" err="1"/>
              <a:t>並事奉神的人嗎</a:t>
            </a:r>
            <a:r>
              <a:rPr lang="en-US" sz="3200" dirty="0"/>
              <a:t>？</a:t>
            </a:r>
            <a:endParaRPr sz="3200" dirty="0"/>
          </a:p>
          <a:p>
            <a:pPr marL="228600" lvl="0" indent="0" algn="l" rtl="0">
              <a:lnSpc>
                <a:spcPct val="90000"/>
              </a:lnSpc>
              <a:spcBef>
                <a:spcPts val="0"/>
              </a:spcBef>
              <a:spcAft>
                <a:spcPts val="0"/>
              </a:spcAft>
              <a:buNone/>
            </a:pPr>
            <a:endParaRPr sz="3200" dirty="0"/>
          </a:p>
          <a:p>
            <a:pPr marL="0" lvl="0" indent="0">
              <a:buNone/>
            </a:pPr>
            <a:r>
              <a:rPr lang="en-US" sz="3200" dirty="0" err="1"/>
              <a:t>我要如何成為一個常常尋求</a:t>
            </a:r>
            <a:r>
              <a:rPr lang="en-US" sz="3200" dirty="0"/>
              <a:t>, </a:t>
            </a:r>
            <a:r>
              <a:rPr lang="en-US" sz="3200" dirty="0" err="1"/>
              <a:t>禱告</a:t>
            </a:r>
            <a:r>
              <a:rPr lang="en-US" sz="3200" dirty="0"/>
              <a:t>, </a:t>
            </a:r>
            <a:r>
              <a:rPr lang="en-US" sz="3200" dirty="0" err="1"/>
              <a:t>並事奉神的人</a:t>
            </a:r>
            <a:r>
              <a:rPr lang="en-US" dirty="0"/>
              <a:t>？</a:t>
            </a:r>
            <a:endParaRPr dirty="0"/>
          </a:p>
          <a:p>
            <a:pPr marL="0" lvl="0" indent="0" algn="l" rtl="0">
              <a:lnSpc>
                <a:spcPct val="115000"/>
              </a:lnSpc>
              <a:spcBef>
                <a:spcPts val="1200"/>
              </a:spcBef>
              <a:spcAft>
                <a:spcPts val="0"/>
              </a:spcAft>
              <a:buNone/>
            </a:pPr>
            <a:endParaRPr dirty="0"/>
          </a:p>
          <a:p>
            <a:pPr marL="228600" lvl="0" indent="-228600" algn="l" rtl="0">
              <a:lnSpc>
                <a:spcPct val="90000"/>
              </a:lnSpc>
              <a:spcBef>
                <a:spcPts val="1200"/>
              </a:spcBef>
              <a:spcAft>
                <a:spcPts val="0"/>
              </a:spcAft>
              <a:buClr>
                <a:schemeClr val="dk1"/>
              </a:buClr>
              <a:buSzPts val="2800"/>
              <a:buChar char="•"/>
            </a:pPr>
            <a:r>
              <a:rPr lang="en-US" sz="4000" b="1" dirty="0" err="1">
                <a:solidFill>
                  <a:srgbClr val="0070C0"/>
                </a:solidFill>
              </a:rPr>
              <a:t>我以神為我生命的首位</a:t>
            </a:r>
            <a:endParaRPr sz="4000" b="1" dirty="0">
              <a:solidFill>
                <a:srgbClr val="0070C0"/>
              </a:solidFill>
            </a:endParaRPr>
          </a:p>
          <a:p>
            <a:pPr marL="228600" lvl="0" indent="-50800" algn="l" rtl="0">
              <a:lnSpc>
                <a:spcPct val="90000"/>
              </a:lnSpc>
              <a:spcBef>
                <a:spcPts val="1000"/>
              </a:spcBef>
              <a:spcAft>
                <a:spcPts val="0"/>
              </a:spcAft>
              <a:buClr>
                <a:schemeClr val="dk1"/>
              </a:buClr>
              <a:buSzPts val="2800"/>
              <a:buNone/>
            </a:pPr>
            <a:endParaRPr sz="4000" b="1" dirty="0">
              <a:solidFill>
                <a:srgbClr val="0070C0"/>
              </a:solidFill>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body" idx="1"/>
          </p:nvPr>
        </p:nvSpPr>
        <p:spPr>
          <a:xfrm>
            <a:off x="838200" y="403654"/>
            <a:ext cx="5181600" cy="5773309"/>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rgbClr val="336600"/>
              </a:buClr>
              <a:buSzPct val="100000"/>
              <a:buNone/>
            </a:pPr>
            <a:r>
              <a:rPr lang="en-US" sz="3000" b="1" u="sng" dirty="0">
                <a:solidFill>
                  <a:srgbClr val="336600"/>
                </a:solidFill>
              </a:rPr>
              <a:t>3rd Prayer</a:t>
            </a:r>
            <a:endParaRPr dirty="0"/>
          </a:p>
          <a:p>
            <a:pPr marL="228600" lvl="0" indent="-229076" algn="l" rtl="0">
              <a:lnSpc>
                <a:spcPct val="90000"/>
              </a:lnSpc>
              <a:spcBef>
                <a:spcPts val="1000"/>
              </a:spcBef>
              <a:spcAft>
                <a:spcPts val="0"/>
              </a:spcAft>
              <a:buClr>
                <a:srgbClr val="336600"/>
              </a:buClr>
              <a:buSzPct val="100000"/>
              <a:buChar char="•"/>
            </a:pPr>
            <a:r>
              <a:rPr lang="en-US" sz="3900" b="1" dirty="0">
                <a:solidFill>
                  <a:srgbClr val="336600"/>
                </a:solidFill>
              </a:rPr>
              <a:t>GOD SHUT THE MOUTHS OF MY LIONS</a:t>
            </a:r>
            <a:endParaRPr dirty="0"/>
          </a:p>
          <a:p>
            <a:pPr marL="0" lvl="0" indent="0" algn="l" rtl="0">
              <a:lnSpc>
                <a:spcPct val="90000"/>
              </a:lnSpc>
              <a:spcBef>
                <a:spcPts val="1000"/>
              </a:spcBef>
              <a:spcAft>
                <a:spcPts val="0"/>
              </a:spcAft>
              <a:buClr>
                <a:schemeClr val="dk1"/>
              </a:buClr>
              <a:buSzPct val="100000"/>
              <a:buNone/>
            </a:pPr>
            <a:r>
              <a:rPr lang="en-US" i="1" dirty="0"/>
              <a:t> </a:t>
            </a:r>
            <a:endParaRPr dirty="0"/>
          </a:p>
          <a:p>
            <a:pPr marL="0" lvl="0" indent="0" algn="l" rtl="0">
              <a:lnSpc>
                <a:spcPct val="90000"/>
              </a:lnSpc>
              <a:spcBef>
                <a:spcPts val="1000"/>
              </a:spcBef>
              <a:spcAft>
                <a:spcPts val="0"/>
              </a:spcAft>
              <a:buClr>
                <a:schemeClr val="dk1"/>
              </a:buClr>
              <a:buSzPct val="100000"/>
              <a:buNone/>
            </a:pPr>
            <a:r>
              <a:rPr lang="en-US" i="1" dirty="0"/>
              <a:t>Daniel 6:19-22 19 At the first light of dawn, the king got up and hurried to the lions’ den. 20 …“Daniel, servant of the living God, has your God, whom you serve continually, been able to rescue you from the lions?” 21 Daniel answered, “May the king live forever! 22 My God sent his angel, and </a:t>
            </a:r>
            <a:r>
              <a:rPr lang="en-US" i="1" u="sng" dirty="0"/>
              <a:t>he shut the mouths of the lions</a:t>
            </a:r>
            <a:r>
              <a:rPr lang="en-US" i="1" dirty="0"/>
              <a:t>. They have not hurt me, because I was found innocent in his sight. Nor have I ever done any wrong before you, Your Majesty.”</a:t>
            </a:r>
            <a:endParaRPr dirty="0"/>
          </a:p>
          <a:p>
            <a:pPr marL="228600" lvl="0" indent="-64135" algn="l" rtl="0">
              <a:lnSpc>
                <a:spcPct val="90000"/>
              </a:lnSpc>
              <a:spcBef>
                <a:spcPts val="1000"/>
              </a:spcBef>
              <a:spcAft>
                <a:spcPts val="0"/>
              </a:spcAft>
              <a:buClr>
                <a:schemeClr val="dk1"/>
              </a:buClr>
              <a:buSzPct val="100000"/>
              <a:buNone/>
            </a:pPr>
            <a:endParaRPr dirty="0"/>
          </a:p>
        </p:txBody>
      </p:sp>
      <p:sp>
        <p:nvSpPr>
          <p:cNvPr id="164" name="Google Shape;164;p14"/>
          <p:cNvSpPr txBox="1">
            <a:spLocks noGrp="1"/>
          </p:cNvSpPr>
          <p:nvPr>
            <p:ph type="body" idx="2"/>
          </p:nvPr>
        </p:nvSpPr>
        <p:spPr>
          <a:xfrm>
            <a:off x="6172200" y="403654"/>
            <a:ext cx="5181600" cy="5914953"/>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None/>
            </a:pPr>
            <a:r>
              <a:rPr lang="en-US" sz="3600" b="1" u="sng" dirty="0" err="1">
                <a:solidFill>
                  <a:srgbClr val="336600"/>
                </a:solidFill>
              </a:rPr>
              <a:t>第三個禱告</a:t>
            </a:r>
            <a:br>
              <a:rPr lang="en-US" dirty="0"/>
            </a:br>
            <a:endParaRPr dirty="0"/>
          </a:p>
          <a:p>
            <a:pPr marL="228600" indent="-229076">
              <a:lnSpc>
                <a:spcPct val="120000"/>
              </a:lnSpc>
              <a:spcBef>
                <a:spcPts val="0"/>
              </a:spcBef>
              <a:buClr>
                <a:srgbClr val="336600"/>
              </a:buClr>
              <a:buSzPct val="100000"/>
            </a:pPr>
            <a:r>
              <a:rPr lang="en-US" sz="4200" b="1" dirty="0" err="1">
                <a:solidFill>
                  <a:srgbClr val="336600"/>
                </a:solidFill>
              </a:rPr>
              <a:t>神啊，求你堵住我生命中獅子的口</a:t>
            </a:r>
            <a:endParaRPr sz="4200" b="1" dirty="0">
              <a:solidFill>
                <a:srgbClr val="336600"/>
              </a:solidFill>
            </a:endParaRPr>
          </a:p>
          <a:p>
            <a:pPr marL="0" lvl="0" indent="0" algn="l" rtl="0">
              <a:lnSpc>
                <a:spcPct val="115000"/>
              </a:lnSpc>
              <a:spcBef>
                <a:spcPts val="1200"/>
              </a:spcBef>
              <a:spcAft>
                <a:spcPts val="0"/>
              </a:spcAft>
              <a:buNone/>
            </a:pPr>
            <a:r>
              <a:rPr lang="en-US" dirty="0"/>
              <a:t>但以理書6:19-22</a:t>
            </a:r>
            <a:endParaRPr dirty="0"/>
          </a:p>
          <a:p>
            <a:pPr marL="0" lvl="0" indent="0" algn="l" rtl="0">
              <a:lnSpc>
                <a:spcPct val="115000"/>
              </a:lnSpc>
              <a:spcBef>
                <a:spcPts val="1200"/>
              </a:spcBef>
              <a:spcAft>
                <a:spcPts val="0"/>
              </a:spcAft>
              <a:buClr>
                <a:schemeClr val="dk1"/>
              </a:buClr>
              <a:buSzPct val="39285"/>
              <a:buFont typeface="Arial"/>
              <a:buNone/>
            </a:pPr>
            <a:r>
              <a:rPr lang="en-US" dirty="0"/>
              <a:t>19次日黎明，王就起来，急忙往狮子坑那里去。</a:t>
            </a:r>
            <a:endParaRPr dirty="0"/>
          </a:p>
          <a:p>
            <a:pPr marL="0" lvl="0" indent="0" algn="l" rtl="0">
              <a:lnSpc>
                <a:spcPct val="115000"/>
              </a:lnSpc>
              <a:spcBef>
                <a:spcPts val="1200"/>
              </a:spcBef>
              <a:spcAft>
                <a:spcPts val="0"/>
              </a:spcAft>
              <a:buClr>
                <a:schemeClr val="dk1"/>
              </a:buClr>
              <a:buSzPct val="39285"/>
              <a:buFont typeface="Arial"/>
              <a:buNone/>
            </a:pPr>
            <a:r>
              <a:rPr lang="en-US" dirty="0"/>
              <a:t>20临近坑边，哀声呼叫但以理，对但以理说：永生神的仆人但以理啊，你所常事奉的神能救你脱离狮子么？</a:t>
            </a:r>
            <a:endParaRPr dirty="0"/>
          </a:p>
          <a:p>
            <a:pPr marL="0" lvl="0" indent="0" algn="l" rtl="0">
              <a:lnSpc>
                <a:spcPct val="115000"/>
              </a:lnSpc>
              <a:spcBef>
                <a:spcPts val="1200"/>
              </a:spcBef>
              <a:spcAft>
                <a:spcPts val="0"/>
              </a:spcAft>
              <a:buClr>
                <a:schemeClr val="dk1"/>
              </a:buClr>
              <a:buSzPct val="39285"/>
              <a:buFont typeface="Arial"/>
              <a:buNone/>
            </a:pPr>
            <a:r>
              <a:rPr lang="en-US" dirty="0"/>
              <a:t>21但以理对王说：愿王万岁！</a:t>
            </a:r>
            <a:endParaRPr dirty="0"/>
          </a:p>
          <a:p>
            <a:pPr marL="0" lvl="0" indent="0" algn="l" rtl="0">
              <a:lnSpc>
                <a:spcPct val="115000"/>
              </a:lnSpc>
              <a:spcBef>
                <a:spcPts val="1200"/>
              </a:spcBef>
              <a:spcAft>
                <a:spcPts val="0"/>
              </a:spcAft>
              <a:buClr>
                <a:schemeClr val="dk1"/>
              </a:buClr>
              <a:buSzPct val="39285"/>
              <a:buFont typeface="Arial"/>
              <a:buNone/>
            </a:pPr>
            <a:r>
              <a:rPr lang="en-US" dirty="0"/>
              <a:t>22我的神差遣使者，</a:t>
            </a:r>
            <a:r>
              <a:rPr lang="en-US" u="sng" dirty="0"/>
              <a:t>封住狮子的口</a:t>
            </a:r>
            <a:r>
              <a:rPr lang="en-US" dirty="0"/>
              <a:t>，叫狮子不伤我；因我在神面前无辜，我在王面前也没有行过亏损的事。</a:t>
            </a:r>
            <a:endParaRPr dirty="0"/>
          </a:p>
          <a:p>
            <a:pPr marL="228600" lvl="0" indent="-64135" algn="l" rtl="0">
              <a:lnSpc>
                <a:spcPct val="90000"/>
              </a:lnSpc>
              <a:spcBef>
                <a:spcPts val="1200"/>
              </a:spcBef>
              <a:spcAft>
                <a:spcPts val="0"/>
              </a:spcAft>
              <a:buClr>
                <a:schemeClr val="dk1"/>
              </a:buClr>
              <a:buSzPct val="100000"/>
              <a:buNone/>
            </a:pPr>
            <a:endParaRPr dirty="0"/>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5"/>
          <p:cNvSpPr txBox="1">
            <a:spLocks noGrp="1"/>
          </p:cNvSpPr>
          <p:nvPr>
            <p:ph type="body" idx="1"/>
          </p:nvPr>
        </p:nvSpPr>
        <p:spPr>
          <a:xfrm>
            <a:off x="838200" y="444843"/>
            <a:ext cx="5181600" cy="573212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336600"/>
              </a:buClr>
              <a:buSzPct val="100000"/>
              <a:buNone/>
            </a:pPr>
            <a:r>
              <a:rPr lang="en-US" b="1" u="sng" dirty="0">
                <a:solidFill>
                  <a:srgbClr val="336600"/>
                </a:solidFill>
              </a:rPr>
              <a:t>4th Prayer</a:t>
            </a:r>
            <a:endParaRPr dirty="0"/>
          </a:p>
          <a:p>
            <a:pPr marL="228600" lvl="0" indent="-228600" algn="l" rtl="0">
              <a:lnSpc>
                <a:spcPct val="90000"/>
              </a:lnSpc>
              <a:spcBef>
                <a:spcPts val="1000"/>
              </a:spcBef>
              <a:spcAft>
                <a:spcPts val="0"/>
              </a:spcAft>
              <a:buClr>
                <a:srgbClr val="336600"/>
              </a:buClr>
              <a:buSzPct val="100000"/>
              <a:buChar char="•"/>
            </a:pPr>
            <a:r>
              <a:rPr lang="en-US" sz="3600" b="1" dirty="0">
                <a:solidFill>
                  <a:srgbClr val="336600"/>
                </a:solidFill>
              </a:rPr>
              <a:t>GOD, LIFT ME OUT OF MY LION’S DEN</a:t>
            </a:r>
            <a:endParaRPr dirty="0"/>
          </a:p>
          <a:p>
            <a:pPr marL="0" lvl="0" indent="0" algn="l" rtl="0">
              <a:lnSpc>
                <a:spcPct val="90000"/>
              </a:lnSpc>
              <a:spcBef>
                <a:spcPts val="1000"/>
              </a:spcBef>
              <a:spcAft>
                <a:spcPts val="0"/>
              </a:spcAft>
              <a:buClr>
                <a:srgbClr val="336600"/>
              </a:buClr>
              <a:buSzPct val="100000"/>
              <a:buNone/>
            </a:pPr>
            <a:r>
              <a:rPr lang="en-US" sz="1500" b="1" dirty="0">
                <a:solidFill>
                  <a:srgbClr val="336600"/>
                </a:solidFill>
              </a:rPr>
              <a:t> </a:t>
            </a:r>
            <a:endParaRPr dirty="0"/>
          </a:p>
          <a:p>
            <a:pPr marL="0" lvl="0" indent="0" algn="l" rtl="0">
              <a:lnSpc>
                <a:spcPct val="90000"/>
              </a:lnSpc>
              <a:spcBef>
                <a:spcPts val="1000"/>
              </a:spcBef>
              <a:spcAft>
                <a:spcPts val="0"/>
              </a:spcAft>
              <a:buClr>
                <a:srgbClr val="336600"/>
              </a:buClr>
              <a:buSzPct val="100000"/>
              <a:buNone/>
            </a:pPr>
            <a:r>
              <a:rPr lang="en-US" b="1" u="sng" dirty="0">
                <a:solidFill>
                  <a:srgbClr val="336600"/>
                </a:solidFill>
              </a:rPr>
              <a:t>5th Prayer</a:t>
            </a:r>
            <a:endParaRPr dirty="0"/>
          </a:p>
          <a:p>
            <a:pPr marL="228600" lvl="0" indent="-228631" algn="l" rtl="0">
              <a:lnSpc>
                <a:spcPct val="90000"/>
              </a:lnSpc>
              <a:spcBef>
                <a:spcPts val="1000"/>
              </a:spcBef>
              <a:spcAft>
                <a:spcPts val="0"/>
              </a:spcAft>
              <a:buClr>
                <a:srgbClr val="336600"/>
              </a:buClr>
              <a:buSzPct val="100000"/>
              <a:buChar char="•"/>
            </a:pPr>
            <a:r>
              <a:rPr lang="en-US" sz="3500" b="1" dirty="0">
                <a:solidFill>
                  <a:srgbClr val="336600"/>
                </a:solidFill>
              </a:rPr>
              <a:t>GOD, MAKE ME A MAN / WOMAN WHO TRUSTS YOU</a:t>
            </a:r>
            <a:r>
              <a:rPr lang="en-US" b="1" dirty="0">
                <a:solidFill>
                  <a:srgbClr val="336600"/>
                </a:solidFill>
              </a:rPr>
              <a:t>.</a:t>
            </a:r>
            <a:endParaRPr dirty="0"/>
          </a:p>
          <a:p>
            <a:pPr marL="0" lvl="0" indent="0" algn="l" rtl="0">
              <a:lnSpc>
                <a:spcPct val="90000"/>
              </a:lnSpc>
              <a:spcBef>
                <a:spcPts val="1000"/>
              </a:spcBef>
              <a:spcAft>
                <a:spcPts val="0"/>
              </a:spcAft>
              <a:buClr>
                <a:schemeClr val="dk1"/>
              </a:buClr>
              <a:buSzPct val="100000"/>
              <a:buNone/>
            </a:pPr>
            <a:r>
              <a:rPr lang="en-US" sz="1500" i="1" dirty="0"/>
              <a:t> </a:t>
            </a:r>
            <a:endParaRPr dirty="0"/>
          </a:p>
          <a:p>
            <a:pPr marL="0" lvl="0" indent="0" algn="l" rtl="0">
              <a:lnSpc>
                <a:spcPct val="90000"/>
              </a:lnSpc>
              <a:spcBef>
                <a:spcPts val="1000"/>
              </a:spcBef>
              <a:spcAft>
                <a:spcPts val="0"/>
              </a:spcAft>
              <a:buClr>
                <a:schemeClr val="dk1"/>
              </a:buClr>
              <a:buSzPct val="100000"/>
              <a:buNone/>
            </a:pPr>
            <a:r>
              <a:rPr lang="en-US" i="1" dirty="0"/>
              <a:t>Daniel 6:23 The king was overjoyed and gave orders to </a:t>
            </a:r>
            <a:r>
              <a:rPr lang="en-US" i="1" u="sng" dirty="0"/>
              <a:t>lift Daniel out of the den</a:t>
            </a:r>
            <a:r>
              <a:rPr lang="en-US" i="1" dirty="0"/>
              <a:t>. And when Daniel was </a:t>
            </a:r>
            <a:r>
              <a:rPr lang="en-US" i="1" u="sng" dirty="0"/>
              <a:t>lifted from the den</a:t>
            </a:r>
            <a:r>
              <a:rPr lang="en-US" i="1" dirty="0"/>
              <a:t>, no wound was found on him, because </a:t>
            </a:r>
            <a:r>
              <a:rPr lang="en-US" i="1" u="sng" dirty="0"/>
              <a:t>he had trusted in his God</a:t>
            </a:r>
            <a:r>
              <a:rPr lang="en-US" b="1" dirty="0"/>
              <a:t>.</a:t>
            </a:r>
            <a:endParaRPr dirty="0"/>
          </a:p>
          <a:p>
            <a:pPr marL="228600" lvl="0" indent="-64135" algn="l" rtl="0">
              <a:lnSpc>
                <a:spcPct val="90000"/>
              </a:lnSpc>
              <a:spcBef>
                <a:spcPts val="1000"/>
              </a:spcBef>
              <a:spcAft>
                <a:spcPts val="0"/>
              </a:spcAft>
              <a:buClr>
                <a:schemeClr val="dk1"/>
              </a:buClr>
              <a:buSzPct val="100000"/>
              <a:buNone/>
            </a:pPr>
            <a:endParaRPr dirty="0"/>
          </a:p>
        </p:txBody>
      </p:sp>
      <p:sp>
        <p:nvSpPr>
          <p:cNvPr id="170" name="Google Shape;170;p15"/>
          <p:cNvSpPr txBox="1">
            <a:spLocks noGrp="1"/>
          </p:cNvSpPr>
          <p:nvPr>
            <p:ph type="body" idx="2"/>
          </p:nvPr>
        </p:nvSpPr>
        <p:spPr>
          <a:xfrm>
            <a:off x="6172200" y="370703"/>
            <a:ext cx="5181600" cy="5806260"/>
          </a:xfrm>
          <a:prstGeom prst="rect">
            <a:avLst/>
          </a:prstGeom>
          <a:noFill/>
          <a:ln>
            <a:noFill/>
          </a:ln>
        </p:spPr>
        <p:txBody>
          <a:bodyPr spcFirstLastPara="1" wrap="square" lIns="91425" tIns="45700" rIns="91425" bIns="45700" anchor="t" anchorCtr="0">
            <a:normAutofit fontScale="92500" lnSpcReduction="20000"/>
          </a:bodyPr>
          <a:lstStyle/>
          <a:p>
            <a:pPr marL="0" indent="0">
              <a:buClr>
                <a:srgbClr val="336600"/>
              </a:buClr>
              <a:buSzPct val="100000"/>
              <a:buNone/>
            </a:pPr>
            <a:r>
              <a:rPr lang="en-US" b="1" u="sng" dirty="0" err="1">
                <a:solidFill>
                  <a:srgbClr val="336600"/>
                </a:solidFill>
              </a:rPr>
              <a:t>第四個禱告</a:t>
            </a:r>
            <a:endParaRPr lang="en-US" b="1" u="sng" dirty="0">
              <a:solidFill>
                <a:srgbClr val="336600"/>
              </a:solidFill>
            </a:endParaRPr>
          </a:p>
          <a:p>
            <a:pPr indent="-457200">
              <a:buClr>
                <a:srgbClr val="336600"/>
              </a:buClr>
              <a:buSzPct val="100000"/>
            </a:pPr>
            <a:r>
              <a:rPr lang="en-US" sz="3300" b="1" dirty="0" err="1">
                <a:solidFill>
                  <a:srgbClr val="336600"/>
                </a:solidFill>
              </a:rPr>
              <a:t>神啊，求你把我從獅子坑中拯救出來</a:t>
            </a:r>
            <a:endParaRPr sz="3300" b="1" dirty="0">
              <a:solidFill>
                <a:srgbClr val="336600"/>
              </a:solidFill>
            </a:endParaRPr>
          </a:p>
          <a:p>
            <a:pPr marL="0" lvl="0" indent="0">
              <a:lnSpc>
                <a:spcPct val="100000"/>
              </a:lnSpc>
              <a:buClr>
                <a:srgbClr val="336600"/>
              </a:buClr>
              <a:buSzPct val="100000"/>
              <a:buNone/>
            </a:pPr>
            <a:r>
              <a:rPr lang="en-US" b="1" u="sng" dirty="0" err="1">
                <a:solidFill>
                  <a:srgbClr val="336600"/>
                </a:solidFill>
              </a:rPr>
              <a:t>第五個禱告</a:t>
            </a:r>
            <a:endParaRPr lang="en-US" b="1" u="sng" dirty="0">
              <a:solidFill>
                <a:srgbClr val="336600"/>
              </a:solidFill>
            </a:endParaRPr>
          </a:p>
          <a:p>
            <a:pPr indent="-457200">
              <a:lnSpc>
                <a:spcPct val="100000"/>
              </a:lnSpc>
              <a:buClr>
                <a:srgbClr val="336600"/>
              </a:buClr>
              <a:buSzPct val="100000"/>
            </a:pPr>
            <a:r>
              <a:rPr lang="en-US" sz="3300" b="1" dirty="0" err="1">
                <a:solidFill>
                  <a:srgbClr val="336600"/>
                </a:solidFill>
              </a:rPr>
              <a:t>神啊，使我成為一個全然信靠你的人</a:t>
            </a:r>
            <a:endParaRPr sz="3300" b="1" dirty="0">
              <a:solidFill>
                <a:srgbClr val="336600"/>
              </a:solidFill>
            </a:endParaRPr>
          </a:p>
          <a:p>
            <a:pPr marL="228600" lvl="0" indent="-64135" algn="l" rtl="0">
              <a:lnSpc>
                <a:spcPct val="90000"/>
              </a:lnSpc>
              <a:spcBef>
                <a:spcPts val="1000"/>
              </a:spcBef>
              <a:spcAft>
                <a:spcPts val="0"/>
              </a:spcAft>
              <a:buClr>
                <a:schemeClr val="dk1"/>
              </a:buClr>
              <a:buSzPct val="100000"/>
              <a:buNone/>
            </a:pPr>
            <a:endParaRPr dirty="0"/>
          </a:p>
          <a:p>
            <a:pPr marL="0" lvl="0" indent="0" algn="l" rtl="0">
              <a:lnSpc>
                <a:spcPct val="115000"/>
              </a:lnSpc>
              <a:spcBef>
                <a:spcPts val="1200"/>
              </a:spcBef>
              <a:spcAft>
                <a:spcPts val="0"/>
              </a:spcAft>
              <a:buClr>
                <a:schemeClr val="dk1"/>
              </a:buClr>
              <a:buSzPct val="39285"/>
              <a:buNone/>
            </a:pPr>
            <a:r>
              <a:rPr lang="en-US" dirty="0"/>
              <a:t>但以理書6:23</a:t>
            </a:r>
            <a:endParaRPr dirty="0"/>
          </a:p>
          <a:p>
            <a:pPr marL="0" lvl="0" indent="0" algn="l" rtl="0">
              <a:lnSpc>
                <a:spcPct val="115000"/>
              </a:lnSpc>
              <a:spcBef>
                <a:spcPts val="1200"/>
              </a:spcBef>
              <a:spcAft>
                <a:spcPts val="1200"/>
              </a:spcAft>
              <a:buClr>
                <a:schemeClr val="dk1"/>
              </a:buClr>
              <a:buSzPct val="39285"/>
              <a:buFont typeface="Arial"/>
              <a:buNone/>
            </a:pPr>
            <a:r>
              <a:rPr lang="en-US" dirty="0" err="1"/>
              <a:t>王就甚喜乐，吩咐人</a:t>
            </a:r>
            <a:r>
              <a:rPr lang="en-US" u="sng" dirty="0" err="1"/>
              <a:t>将但以理从坑里系上来</a:t>
            </a:r>
            <a:r>
              <a:rPr lang="en-US" dirty="0" err="1"/>
              <a:t>。于是但以理从坑里被系上来，身上毫无伤损，因为</a:t>
            </a:r>
            <a:r>
              <a:rPr lang="en-US" u="sng" dirty="0" err="1"/>
              <a:t>信靠他的神</a:t>
            </a:r>
            <a:r>
              <a:rPr lang="en-US" dirty="0"/>
              <a:t>。</a:t>
            </a:r>
            <a:endParaRPr dirty="0"/>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6"/>
          <p:cNvSpPr txBox="1">
            <a:spLocks noGrp="1"/>
          </p:cNvSpPr>
          <p:nvPr>
            <p:ph type="body" idx="1"/>
          </p:nvPr>
        </p:nvSpPr>
        <p:spPr>
          <a:xfrm>
            <a:off x="838200" y="1095632"/>
            <a:ext cx="5181600" cy="508133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5400"/>
              <a:buNone/>
            </a:pPr>
            <a:r>
              <a:rPr lang="en-US" sz="5400" b="1" i="1" dirty="0"/>
              <a:t>LET’S PRAY</a:t>
            </a:r>
            <a:endParaRPr sz="5400" i="1" dirty="0"/>
          </a:p>
        </p:txBody>
      </p:sp>
      <p:sp>
        <p:nvSpPr>
          <p:cNvPr id="176" name="Google Shape;176;p16"/>
          <p:cNvSpPr txBox="1">
            <a:spLocks noGrp="1"/>
          </p:cNvSpPr>
          <p:nvPr>
            <p:ph type="body" idx="2"/>
          </p:nvPr>
        </p:nvSpPr>
        <p:spPr>
          <a:xfrm>
            <a:off x="6172200" y="1095632"/>
            <a:ext cx="5181600" cy="508133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4800" dirty="0" err="1"/>
              <a:t>讓我們一起禱告</a:t>
            </a:r>
            <a:endParaRPr sz="4800" dirty="0"/>
          </a:p>
          <a:p>
            <a:pPr marL="228600" lvl="0" indent="-50800" algn="l" rtl="0">
              <a:lnSpc>
                <a:spcPct val="90000"/>
              </a:lnSpc>
              <a:spcBef>
                <a:spcPts val="1000"/>
              </a:spcBef>
              <a:spcAft>
                <a:spcPts val="0"/>
              </a:spcAft>
              <a:buClr>
                <a:schemeClr val="dk1"/>
              </a:buClr>
              <a:buSzPts val="2800"/>
              <a:buNone/>
            </a:pPr>
            <a:endParaRPr dirty="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2"/>
          <p:cNvPicPr preferRelativeResize="0">
            <a:picLocks noGrp="1"/>
          </p:cNvPicPr>
          <p:nvPr>
            <p:ph type="body" idx="1"/>
          </p:nvPr>
        </p:nvPicPr>
        <p:blipFill rotWithShape="1">
          <a:blip r:embed="rId4">
            <a:alphaModFix/>
          </a:blip>
          <a:srcRect/>
          <a:stretch/>
        </p:blipFill>
        <p:spPr>
          <a:xfrm>
            <a:off x="2893320" y="0"/>
            <a:ext cx="6864829" cy="6864829"/>
          </a:xfrm>
          <a:prstGeom prst="rect">
            <a:avLst/>
          </a:prstGeom>
          <a:noFill/>
          <a:ln>
            <a:noFill/>
          </a:ln>
        </p:spPr>
      </p:pic>
      <p:sp>
        <p:nvSpPr>
          <p:cNvPr id="92" name="Google Shape;92;p2"/>
          <p:cNvSpPr txBox="1"/>
          <p:nvPr/>
        </p:nvSpPr>
        <p:spPr>
          <a:xfrm>
            <a:off x="8144934" y="2138857"/>
            <a:ext cx="3064171" cy="677078"/>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0000"/>
                </a:solidFill>
                <a:effectLst/>
                <a:uLnTx/>
                <a:uFillTx/>
                <a:latin typeface="Arial"/>
                <a:cs typeface="Arial"/>
                <a:sym typeface="Arial"/>
              </a:rPr>
              <a:t>春天就在转角</a:t>
            </a:r>
            <a:endParaRPr kumimoji="0" sz="3200" b="0" i="0" u="none" strike="noStrike" kern="0" cap="none" spc="0" normalizeH="0" baseline="0" noProof="0" dirty="0">
              <a:ln>
                <a:noFill/>
              </a:ln>
              <a:solidFill>
                <a:srgbClr val="000000"/>
              </a:solidFill>
              <a:effectLst/>
              <a:uLnTx/>
              <a:uFillTx/>
              <a:latin typeface="Arial"/>
              <a:cs typeface="Arial"/>
              <a:sym typeface="Arial"/>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a:spLocks noGrp="1"/>
          </p:cNvSpPr>
          <p:nvPr>
            <p:ph type="body" idx="1"/>
          </p:nvPr>
        </p:nvSpPr>
        <p:spPr>
          <a:xfrm>
            <a:off x="838201" y="513513"/>
            <a:ext cx="5181600" cy="5830974"/>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US" b="1" dirty="0"/>
              <a:t>Daniel 6:1-28</a:t>
            </a:r>
            <a:endParaRPr dirty="0"/>
          </a:p>
          <a:p>
            <a:pPr marL="0" lvl="0" indent="0" algn="l" rtl="0">
              <a:lnSpc>
                <a:spcPct val="90000"/>
              </a:lnSpc>
              <a:spcBef>
                <a:spcPts val="1000"/>
              </a:spcBef>
              <a:spcAft>
                <a:spcPts val="0"/>
              </a:spcAft>
              <a:buClr>
                <a:schemeClr val="dk1"/>
              </a:buClr>
              <a:buSzPct val="100000"/>
              <a:buNone/>
            </a:pPr>
            <a:r>
              <a:rPr lang="en-US" b="1" dirty="0"/>
              <a:t>1 It pleased Darius to appoint 120 satraps to rule throughout the kingdom, 2 with three administrators over them, one of whom was Daniel. The satraps were made accountable to them so that the king might not suffer loss. 3 Now Daniel so distinguished himself among the administrators and the satraps by his exceptional qualities that the king planned to set him over the whole kingdom. 4 At this, the administrators and the satraps tried to find grounds for charges against Daniel in his conduct of government affairs, but they were unable to do so. They could find no corruption in him, because he was trustworthy and neither corrupt nor negligent. </a:t>
            </a:r>
            <a:endParaRPr dirty="0"/>
          </a:p>
        </p:txBody>
      </p:sp>
      <p:sp>
        <p:nvSpPr>
          <p:cNvPr id="98" name="Google Shape;98;p3"/>
          <p:cNvSpPr txBox="1">
            <a:spLocks noGrp="1"/>
          </p:cNvSpPr>
          <p:nvPr>
            <p:ph type="body" idx="2"/>
          </p:nvPr>
        </p:nvSpPr>
        <p:spPr>
          <a:xfrm>
            <a:off x="6172201" y="428183"/>
            <a:ext cx="5181600" cy="5830974"/>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15000"/>
              </a:lnSpc>
              <a:spcBef>
                <a:spcPts val="0"/>
              </a:spcBef>
              <a:spcAft>
                <a:spcPts val="0"/>
              </a:spcAft>
              <a:buClr>
                <a:schemeClr val="dk1"/>
              </a:buClr>
              <a:buSzPct val="39285"/>
              <a:buNone/>
            </a:pPr>
            <a:r>
              <a:rPr lang="en-US" dirty="0" err="1"/>
              <a:t>但以理書</a:t>
            </a:r>
            <a:r>
              <a:rPr lang="en-US" dirty="0"/>
              <a:t> 6:1–28</a:t>
            </a:r>
            <a:endParaRPr dirty="0"/>
          </a:p>
          <a:p>
            <a:pPr marL="0" lvl="0" indent="0" algn="l" rtl="0">
              <a:lnSpc>
                <a:spcPct val="115000"/>
              </a:lnSpc>
              <a:spcBef>
                <a:spcPts val="1200"/>
              </a:spcBef>
              <a:spcAft>
                <a:spcPts val="0"/>
              </a:spcAft>
              <a:buClr>
                <a:schemeClr val="dk1"/>
              </a:buClr>
              <a:buSzPct val="39285"/>
              <a:buFont typeface="Arial"/>
              <a:buNone/>
            </a:pPr>
            <a:r>
              <a:rPr lang="en-US" dirty="0"/>
              <a:t>1大利乌随心所愿，立一百二十个总督，治理通国。</a:t>
            </a:r>
            <a:endParaRPr dirty="0"/>
          </a:p>
          <a:p>
            <a:pPr marL="0" lvl="0" indent="0" algn="l" rtl="0">
              <a:lnSpc>
                <a:spcPct val="115000"/>
              </a:lnSpc>
              <a:spcBef>
                <a:spcPts val="1200"/>
              </a:spcBef>
              <a:spcAft>
                <a:spcPts val="0"/>
              </a:spcAft>
              <a:buClr>
                <a:schemeClr val="dk1"/>
              </a:buClr>
              <a:buSzPct val="39285"/>
              <a:buFont typeface="Arial"/>
              <a:buNone/>
            </a:pPr>
            <a:r>
              <a:rPr lang="en-US" dirty="0"/>
              <a:t>2又在他们以上立总长三人（但以理在其中），</a:t>
            </a:r>
            <a:r>
              <a:rPr lang="en-US" dirty="0" err="1"/>
              <a:t>使总督在他们三人面前回复事务，免得王受亏损</a:t>
            </a:r>
            <a:r>
              <a:rPr lang="en-US" dirty="0"/>
              <a:t>。</a:t>
            </a:r>
            <a:endParaRPr dirty="0"/>
          </a:p>
          <a:p>
            <a:pPr marL="0" lvl="0" indent="0" algn="l" rtl="0">
              <a:lnSpc>
                <a:spcPct val="115000"/>
              </a:lnSpc>
              <a:spcBef>
                <a:spcPts val="1200"/>
              </a:spcBef>
              <a:spcAft>
                <a:spcPts val="0"/>
              </a:spcAft>
              <a:buClr>
                <a:schemeClr val="dk1"/>
              </a:buClr>
              <a:buSzPct val="39285"/>
              <a:buFont typeface="Arial"/>
              <a:buNone/>
            </a:pPr>
            <a:r>
              <a:rPr lang="en-US" dirty="0"/>
              <a:t>3因这但以理有美好的灵性，所以显然超乎其余的总长和总督，王又想立他治理通国。</a:t>
            </a:r>
            <a:endParaRPr dirty="0"/>
          </a:p>
          <a:p>
            <a:pPr marL="0" lvl="0" indent="0" algn="l" rtl="0">
              <a:lnSpc>
                <a:spcPct val="115000"/>
              </a:lnSpc>
              <a:spcBef>
                <a:spcPts val="1200"/>
              </a:spcBef>
              <a:spcAft>
                <a:spcPts val="1200"/>
              </a:spcAft>
              <a:buClr>
                <a:schemeClr val="dk1"/>
              </a:buClr>
              <a:buSzPct val="39285"/>
              <a:buNone/>
            </a:pPr>
            <a:r>
              <a:rPr lang="en-US" dirty="0"/>
              <a:t>4那时，总长和总督寻找但以理误国的把柄，为要参他；只是找不着他的错误过失，因他忠心办事，毫无错误过失。</a:t>
            </a:r>
            <a:endParaRPr dirty="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4"/>
          <p:cNvSpPr txBox="1">
            <a:spLocks noGrp="1"/>
          </p:cNvSpPr>
          <p:nvPr>
            <p:ph type="body" idx="1"/>
          </p:nvPr>
        </p:nvSpPr>
        <p:spPr>
          <a:xfrm>
            <a:off x="838200" y="362465"/>
            <a:ext cx="5181600" cy="58144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250"/>
              <a:buNone/>
            </a:pPr>
            <a:r>
              <a:rPr lang="en-US" sz="2250" b="1"/>
              <a:t>5 Finally these men said, “We will never find any basis for charges against this man Daniel unless it has something to do with the law of his God.” 6 So these administrators and satraps went as a group to the king and said: “May King Darius live forever! 7 The royal administrators, prefects, satraps, advisers and governors have all agreed that the king should issue an edict and enforce the decree that anyone who prays to any god or human being during the next thirty days, except to you, Your Majesty, shall be thrown into the lions’ den. 8 Now, Your Majesty, issue the decree and put it in writing so that it cannot be altered—in accordance with the law of the Medes and Persians, which cannot be repealed.” 9 So King Darius put the decree in writing.</a:t>
            </a:r>
            <a:endParaRPr sz="2250"/>
          </a:p>
        </p:txBody>
      </p:sp>
      <p:sp>
        <p:nvSpPr>
          <p:cNvPr id="104" name="Google Shape;104;p4"/>
          <p:cNvSpPr txBox="1">
            <a:spLocks noGrp="1"/>
          </p:cNvSpPr>
          <p:nvPr>
            <p:ph type="body" idx="2"/>
          </p:nvPr>
        </p:nvSpPr>
        <p:spPr>
          <a:xfrm>
            <a:off x="6172199" y="362465"/>
            <a:ext cx="5262937" cy="5814498"/>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852"/>
              <a:buFont typeface="Arial"/>
              <a:buNone/>
            </a:pPr>
            <a:r>
              <a:rPr lang="en-US" sz="2270" dirty="0"/>
              <a:t>5那些人便说：我们要找参这但以理的把柄，除非在他神的律法中就寻不着。</a:t>
            </a:r>
            <a:endParaRPr sz="2270" dirty="0"/>
          </a:p>
          <a:p>
            <a:pPr marL="0" lvl="0" indent="0" algn="l" rtl="0">
              <a:lnSpc>
                <a:spcPct val="115000"/>
              </a:lnSpc>
              <a:spcBef>
                <a:spcPts val="1200"/>
              </a:spcBef>
              <a:spcAft>
                <a:spcPts val="0"/>
              </a:spcAft>
              <a:buClr>
                <a:schemeClr val="dk1"/>
              </a:buClr>
              <a:buSzPts val="852"/>
              <a:buFont typeface="Arial"/>
              <a:buNone/>
            </a:pPr>
            <a:r>
              <a:rPr lang="en-US" sz="2270" dirty="0"/>
              <a:t>6于是，总长和总督纷纷聚集来见王，说：愿大利乌王万岁！</a:t>
            </a:r>
            <a:endParaRPr sz="2270" dirty="0"/>
          </a:p>
          <a:p>
            <a:pPr marL="0" lvl="0" indent="0" algn="l" rtl="0">
              <a:lnSpc>
                <a:spcPct val="115000"/>
              </a:lnSpc>
              <a:spcBef>
                <a:spcPts val="1200"/>
              </a:spcBef>
              <a:spcAft>
                <a:spcPts val="0"/>
              </a:spcAft>
              <a:buClr>
                <a:schemeClr val="dk1"/>
              </a:buClr>
              <a:buSzPts val="852"/>
              <a:buFont typeface="Arial"/>
              <a:buNone/>
            </a:pPr>
            <a:r>
              <a:rPr lang="en-US" sz="2270" dirty="0"/>
              <a:t>7国中的总长、钦差、总督、谋士，和巡抚彼此商议，要立一条坚定的禁令，三十日内，不拘何人，若在王以外，或向神或向人求什么，就必扔在狮子坑中。</a:t>
            </a:r>
            <a:endParaRPr sz="2270" dirty="0"/>
          </a:p>
          <a:p>
            <a:pPr marL="0" lvl="0" indent="0" algn="l" rtl="0">
              <a:lnSpc>
                <a:spcPct val="115000"/>
              </a:lnSpc>
              <a:spcBef>
                <a:spcPts val="1200"/>
              </a:spcBef>
              <a:spcAft>
                <a:spcPts val="0"/>
              </a:spcAft>
              <a:buClr>
                <a:schemeClr val="dk1"/>
              </a:buClr>
              <a:buSzPts val="852"/>
              <a:buFont typeface="Arial"/>
              <a:buNone/>
            </a:pPr>
            <a:r>
              <a:rPr lang="en-US" sz="2270" dirty="0"/>
              <a:t>8王啊，现在求你立这禁令，加盖玉玺，使禁令决不更改；照玛代和波斯人的例是不可更改的。</a:t>
            </a:r>
            <a:endParaRPr sz="2270" dirty="0"/>
          </a:p>
          <a:p>
            <a:pPr marL="0" lvl="0" indent="0" algn="l" rtl="0">
              <a:lnSpc>
                <a:spcPct val="115000"/>
              </a:lnSpc>
              <a:spcBef>
                <a:spcPts val="1200"/>
              </a:spcBef>
              <a:spcAft>
                <a:spcPts val="0"/>
              </a:spcAft>
              <a:buClr>
                <a:schemeClr val="dk1"/>
              </a:buClr>
              <a:buSzPts val="852"/>
              <a:buFont typeface="Arial"/>
              <a:buNone/>
            </a:pPr>
            <a:r>
              <a:rPr lang="en-US" sz="2270" dirty="0"/>
              <a:t>9于是大利乌王立这禁令，加盖玉玺。</a:t>
            </a:r>
            <a:endParaRPr sz="2270" dirty="0"/>
          </a:p>
          <a:p>
            <a:pPr marL="228600" lvl="0" indent="-50800" algn="l" rtl="0">
              <a:lnSpc>
                <a:spcPct val="90000"/>
              </a:lnSpc>
              <a:spcBef>
                <a:spcPts val="1200"/>
              </a:spcBef>
              <a:spcAft>
                <a:spcPts val="0"/>
              </a:spcAft>
              <a:buClr>
                <a:schemeClr val="dk1"/>
              </a:buClr>
              <a:buSzPts val="2170"/>
              <a:buNone/>
            </a:pPr>
            <a:endParaRPr sz="2270" dirty="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5"/>
          <p:cNvSpPr txBox="1">
            <a:spLocks noGrp="1"/>
          </p:cNvSpPr>
          <p:nvPr>
            <p:ph type="body" idx="1"/>
          </p:nvPr>
        </p:nvSpPr>
        <p:spPr>
          <a:xfrm>
            <a:off x="838200" y="421982"/>
            <a:ext cx="5181600" cy="5847449"/>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US" b="1" dirty="0"/>
              <a:t>10 Now when Daniel learned that the decree had been published, he went home to his upstairs room where the windows opened toward Jerusalem. Three times a day he got down on his knees and prayed, giving thanks to his God, just as he had done before. 11 Then these men went as a group and found Daniel praying and asking God for help. 12 So they went to the king and spoke to him about his royal decree: “Did you not publish a decree that during the next thirty days anyone who prays to any god or human being except to you, Your Majesty, would be thrown into the lions’ den?”</a:t>
            </a:r>
            <a:endParaRPr dirty="0"/>
          </a:p>
          <a:p>
            <a:pPr marL="0" lvl="0" indent="0" algn="l" rtl="0">
              <a:lnSpc>
                <a:spcPct val="90000"/>
              </a:lnSpc>
              <a:spcBef>
                <a:spcPts val="1000"/>
              </a:spcBef>
              <a:spcAft>
                <a:spcPts val="0"/>
              </a:spcAft>
              <a:buClr>
                <a:schemeClr val="dk1"/>
              </a:buClr>
              <a:buSzPct val="100000"/>
              <a:buNone/>
            </a:pPr>
            <a:r>
              <a:rPr lang="en-US" b="1" dirty="0"/>
              <a:t>The king answered, “The decree stands—in accordance with the law of the Medes and Persians, which cannot be repealed.”</a:t>
            </a:r>
            <a:endParaRPr dirty="0"/>
          </a:p>
          <a:p>
            <a:pPr marL="228600" lvl="0" indent="-77470" algn="l" rtl="0">
              <a:lnSpc>
                <a:spcPct val="90000"/>
              </a:lnSpc>
              <a:spcBef>
                <a:spcPts val="1000"/>
              </a:spcBef>
              <a:spcAft>
                <a:spcPts val="0"/>
              </a:spcAft>
              <a:buClr>
                <a:schemeClr val="dk1"/>
              </a:buClr>
              <a:buSzPct val="100000"/>
              <a:buNone/>
            </a:pPr>
            <a:endParaRPr dirty="0"/>
          </a:p>
        </p:txBody>
      </p:sp>
      <p:sp>
        <p:nvSpPr>
          <p:cNvPr id="110" name="Google Shape;110;p5"/>
          <p:cNvSpPr txBox="1">
            <a:spLocks noGrp="1"/>
          </p:cNvSpPr>
          <p:nvPr>
            <p:ph type="body" idx="2"/>
          </p:nvPr>
        </p:nvSpPr>
        <p:spPr>
          <a:xfrm>
            <a:off x="6172200" y="329514"/>
            <a:ext cx="5181600" cy="5847449"/>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15000"/>
              </a:lnSpc>
              <a:spcBef>
                <a:spcPts val="0"/>
              </a:spcBef>
              <a:spcAft>
                <a:spcPts val="0"/>
              </a:spcAft>
              <a:buClr>
                <a:schemeClr val="dk1"/>
              </a:buClr>
              <a:buSzPct val="36240"/>
              <a:buFont typeface="Arial"/>
              <a:buNone/>
            </a:pPr>
            <a:r>
              <a:rPr lang="en-US" sz="3035" dirty="0"/>
              <a:t>10但以理知道这禁令盖了玉玺，就到自己家里（他楼上的窗户开向耶路撒冷），</a:t>
            </a:r>
            <a:r>
              <a:rPr lang="en-US" sz="3035" dirty="0" err="1"/>
              <a:t>一日三次，双膝跪在他神面前，祷告感谢，与素常一样</a:t>
            </a:r>
            <a:r>
              <a:rPr lang="en-US" sz="3035" dirty="0"/>
              <a:t>。</a:t>
            </a:r>
            <a:endParaRPr sz="3035" dirty="0"/>
          </a:p>
          <a:p>
            <a:pPr marL="0" lvl="0" indent="0" algn="l" rtl="0">
              <a:lnSpc>
                <a:spcPct val="115000"/>
              </a:lnSpc>
              <a:spcBef>
                <a:spcPts val="1200"/>
              </a:spcBef>
              <a:spcAft>
                <a:spcPts val="0"/>
              </a:spcAft>
              <a:buClr>
                <a:schemeClr val="dk1"/>
              </a:buClr>
              <a:buSzPct val="36240"/>
              <a:buFont typeface="Arial"/>
              <a:buNone/>
            </a:pPr>
            <a:r>
              <a:rPr lang="en-US" sz="3035" dirty="0"/>
              <a:t>11那些人就纷纷聚集，见但以理在他神面前祈祷恳求。</a:t>
            </a:r>
            <a:endParaRPr sz="3035" dirty="0"/>
          </a:p>
          <a:p>
            <a:pPr marL="0" lvl="0" indent="0" algn="l" rtl="0">
              <a:lnSpc>
                <a:spcPct val="115000"/>
              </a:lnSpc>
              <a:spcBef>
                <a:spcPts val="1200"/>
              </a:spcBef>
              <a:spcAft>
                <a:spcPts val="0"/>
              </a:spcAft>
              <a:buClr>
                <a:schemeClr val="dk1"/>
              </a:buClr>
              <a:buSzPct val="36240"/>
              <a:buFont typeface="Arial"/>
              <a:buNone/>
            </a:pPr>
            <a:r>
              <a:rPr lang="en-US" sz="3035" dirty="0"/>
              <a:t>12他们便进到王前，提王的禁令，说：王啊，三十日内不拘何人，若在王以外，或向神或向人求什么，必被扔在狮子坑中。王不是在这禁令上盖了玉玺么？王回答说：实有这事，照玛代和波斯人的例是不可更改的。</a:t>
            </a:r>
            <a:endParaRPr sz="3035" dirty="0"/>
          </a:p>
          <a:p>
            <a:pPr marL="228600" lvl="0" indent="-77470" algn="l" rtl="0">
              <a:lnSpc>
                <a:spcPct val="90000"/>
              </a:lnSpc>
              <a:spcBef>
                <a:spcPts val="1200"/>
              </a:spcBef>
              <a:spcAft>
                <a:spcPts val="0"/>
              </a:spcAft>
              <a:buClr>
                <a:schemeClr val="dk1"/>
              </a:buClr>
              <a:buSzPct val="92248"/>
              <a:buNone/>
            </a:pPr>
            <a:endParaRPr sz="3035"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6"/>
          <p:cNvSpPr txBox="1">
            <a:spLocks noGrp="1"/>
          </p:cNvSpPr>
          <p:nvPr>
            <p:ph type="body" idx="1"/>
          </p:nvPr>
        </p:nvSpPr>
        <p:spPr>
          <a:xfrm>
            <a:off x="838200" y="403376"/>
            <a:ext cx="5181600" cy="5896877"/>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US" b="1"/>
              <a:t>13 Then they said to the king, “Daniel, who is one of the exiles from Judah, pays no attention to you, Your Majesty, or to the decree you put in writing. He still prays three times a day.” 14 When the king heard this, he was greatly distressed; he was determined to rescue Daniel and made every effort until sundown to save him.</a:t>
            </a:r>
            <a:endParaRPr/>
          </a:p>
          <a:p>
            <a:pPr marL="0" lvl="0" indent="0" algn="l" rtl="0">
              <a:lnSpc>
                <a:spcPct val="90000"/>
              </a:lnSpc>
              <a:spcBef>
                <a:spcPts val="1000"/>
              </a:spcBef>
              <a:spcAft>
                <a:spcPts val="0"/>
              </a:spcAft>
              <a:buClr>
                <a:schemeClr val="dk1"/>
              </a:buClr>
              <a:buSzPct val="100000"/>
              <a:buNone/>
            </a:pPr>
            <a:r>
              <a:rPr lang="en-US" b="1"/>
              <a:t>15 Then the men went as a group to King Darius and said to him, “Remember, Your Majesty, that according to the law of the Medes and Persians no decree or edict that the king issues can be changed.”</a:t>
            </a:r>
            <a:endParaRPr/>
          </a:p>
          <a:p>
            <a:pPr marL="0" lvl="0" indent="0" algn="l" rtl="0">
              <a:lnSpc>
                <a:spcPct val="90000"/>
              </a:lnSpc>
              <a:spcBef>
                <a:spcPts val="1000"/>
              </a:spcBef>
              <a:spcAft>
                <a:spcPts val="0"/>
              </a:spcAft>
              <a:buClr>
                <a:schemeClr val="dk1"/>
              </a:buClr>
              <a:buSzPct val="100000"/>
              <a:buNone/>
            </a:pPr>
            <a:r>
              <a:rPr lang="en-US" b="1"/>
              <a:t>16 So the king gave the order, and they brought Daniel and threw him into the lions’ den. The king said to Daniel, “May your God, whom you serve continually, rescue you!”</a:t>
            </a:r>
            <a:endParaRPr/>
          </a:p>
          <a:p>
            <a:pPr marL="228600" lvl="0" indent="-77470" algn="l" rtl="0">
              <a:lnSpc>
                <a:spcPct val="90000"/>
              </a:lnSpc>
              <a:spcBef>
                <a:spcPts val="1000"/>
              </a:spcBef>
              <a:spcAft>
                <a:spcPts val="0"/>
              </a:spcAft>
              <a:buClr>
                <a:schemeClr val="dk1"/>
              </a:buClr>
              <a:buSzPct val="100000"/>
              <a:buNone/>
            </a:pPr>
            <a:endParaRPr/>
          </a:p>
        </p:txBody>
      </p:sp>
      <p:sp>
        <p:nvSpPr>
          <p:cNvPr id="116" name="Google Shape;116;p6"/>
          <p:cNvSpPr txBox="1">
            <a:spLocks noGrp="1"/>
          </p:cNvSpPr>
          <p:nvPr>
            <p:ph type="body" idx="2"/>
          </p:nvPr>
        </p:nvSpPr>
        <p:spPr>
          <a:xfrm>
            <a:off x="6172202" y="403375"/>
            <a:ext cx="5181600" cy="5896877"/>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Clr>
                <a:schemeClr val="dk1"/>
              </a:buClr>
              <a:buSzPts val="935"/>
              <a:buFont typeface="Arial"/>
              <a:buNone/>
            </a:pPr>
            <a:r>
              <a:rPr lang="en-US" sz="2480" dirty="0"/>
              <a:t>13他们对王说：王啊，那被掳之犹大人中的但以理不理你，也不遵你盖了玉玺的禁令，他竟一日三次祈祷。</a:t>
            </a:r>
            <a:endParaRPr sz="2480" dirty="0"/>
          </a:p>
          <a:p>
            <a:pPr marL="0" lvl="0" indent="0" algn="l" rtl="0">
              <a:lnSpc>
                <a:spcPct val="95000"/>
              </a:lnSpc>
              <a:spcBef>
                <a:spcPts val="1200"/>
              </a:spcBef>
              <a:spcAft>
                <a:spcPts val="0"/>
              </a:spcAft>
              <a:buClr>
                <a:schemeClr val="dk1"/>
              </a:buClr>
              <a:buSzPts val="935"/>
              <a:buFont typeface="Arial"/>
              <a:buNone/>
            </a:pPr>
            <a:r>
              <a:rPr lang="en-US" sz="2480" dirty="0"/>
              <a:t>14王听见这话，就甚愁烦，一心要救但以理，筹划解救他，直到日落的时候。</a:t>
            </a:r>
            <a:endParaRPr sz="2480" dirty="0"/>
          </a:p>
          <a:p>
            <a:pPr marL="0" lvl="0" indent="0" algn="l" rtl="0">
              <a:lnSpc>
                <a:spcPct val="95000"/>
              </a:lnSpc>
              <a:spcBef>
                <a:spcPts val="1200"/>
              </a:spcBef>
              <a:spcAft>
                <a:spcPts val="0"/>
              </a:spcAft>
              <a:buClr>
                <a:schemeClr val="dk1"/>
              </a:buClr>
              <a:buSzPts val="935"/>
              <a:buFont typeface="Arial"/>
              <a:buNone/>
            </a:pPr>
            <a:r>
              <a:rPr lang="en-US" sz="2480" dirty="0"/>
              <a:t>15那些人就纷纷聚集来见王，说：王啊，当知道玛代人和波斯人有例，凡王所立的禁令和律例都不可更改。</a:t>
            </a:r>
            <a:endParaRPr sz="2480" dirty="0"/>
          </a:p>
          <a:p>
            <a:pPr marL="0" lvl="0" indent="0" algn="l" rtl="0">
              <a:lnSpc>
                <a:spcPct val="95000"/>
              </a:lnSpc>
              <a:spcBef>
                <a:spcPts val="1200"/>
              </a:spcBef>
              <a:spcAft>
                <a:spcPts val="0"/>
              </a:spcAft>
              <a:buClr>
                <a:schemeClr val="dk1"/>
              </a:buClr>
              <a:buSzPts val="935"/>
              <a:buFont typeface="Arial"/>
              <a:buNone/>
            </a:pPr>
            <a:r>
              <a:rPr lang="en-US" sz="2480" dirty="0"/>
              <a:t>16王下令，人就把但以理带来，扔在狮子坑中。王对但以理说：你所常事奉的神，他必救你。</a:t>
            </a:r>
            <a:endParaRPr sz="2480" dirty="0"/>
          </a:p>
          <a:p>
            <a:pPr marL="228600" lvl="0" indent="-77470" algn="l" rtl="0">
              <a:lnSpc>
                <a:spcPct val="70000"/>
              </a:lnSpc>
              <a:spcBef>
                <a:spcPts val="1200"/>
              </a:spcBef>
              <a:spcAft>
                <a:spcPts val="0"/>
              </a:spcAft>
              <a:buClr>
                <a:schemeClr val="dk1"/>
              </a:buClr>
              <a:buSzPts val="2380"/>
              <a:buNone/>
            </a:pPr>
            <a:endParaRPr sz="2480" dirty="0"/>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7"/>
          <p:cNvSpPr txBox="1">
            <a:spLocks noGrp="1"/>
          </p:cNvSpPr>
          <p:nvPr>
            <p:ph type="body" idx="1"/>
          </p:nvPr>
        </p:nvSpPr>
        <p:spPr>
          <a:xfrm>
            <a:off x="838201" y="416927"/>
            <a:ext cx="5181600" cy="5839212"/>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b="1" dirty="0"/>
              <a:t>17 A stone was brought and placed over the mouth of the den, and the king sealed it with his own signet ring and with the rings of his nobles, so that Daniel’s situation might not be changed. 18 Then the king returned to his palace and spent the night without eating and without any entertainment being brought to him. And he could not sleep.</a:t>
            </a:r>
            <a:endParaRPr dirty="0"/>
          </a:p>
          <a:p>
            <a:pPr marL="0" lvl="0" indent="0" algn="l" rtl="0">
              <a:lnSpc>
                <a:spcPct val="90000"/>
              </a:lnSpc>
              <a:spcBef>
                <a:spcPts val="1000"/>
              </a:spcBef>
              <a:spcAft>
                <a:spcPts val="0"/>
              </a:spcAft>
              <a:buClr>
                <a:schemeClr val="dk1"/>
              </a:buClr>
              <a:buSzPct val="100000"/>
              <a:buNone/>
            </a:pPr>
            <a:r>
              <a:rPr lang="en-US" b="1" dirty="0"/>
              <a:t>19 At the first light of dawn, the king got up and hurried to the lions’ den. 20 When he came near the den, he called to Daniel in an anguished voice, “Daniel, servant of the living God, has your God, whom you serve continually, been able to rescue you from the lions?”</a:t>
            </a:r>
            <a:endParaRPr dirty="0"/>
          </a:p>
          <a:p>
            <a:pPr marL="228600" lvl="0" indent="-64135" algn="l" rtl="0">
              <a:lnSpc>
                <a:spcPct val="90000"/>
              </a:lnSpc>
              <a:spcBef>
                <a:spcPts val="1000"/>
              </a:spcBef>
              <a:spcAft>
                <a:spcPts val="0"/>
              </a:spcAft>
              <a:buClr>
                <a:schemeClr val="dk1"/>
              </a:buClr>
              <a:buSzPct val="100000"/>
              <a:buNone/>
            </a:pPr>
            <a:endParaRPr dirty="0"/>
          </a:p>
        </p:txBody>
      </p:sp>
      <p:sp>
        <p:nvSpPr>
          <p:cNvPr id="122" name="Google Shape;122;p7"/>
          <p:cNvSpPr txBox="1">
            <a:spLocks noGrp="1"/>
          </p:cNvSpPr>
          <p:nvPr>
            <p:ph type="body" idx="2"/>
          </p:nvPr>
        </p:nvSpPr>
        <p:spPr>
          <a:xfrm>
            <a:off x="6172200" y="337751"/>
            <a:ext cx="5181600" cy="5839212"/>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15000"/>
              </a:lnSpc>
              <a:spcBef>
                <a:spcPts val="0"/>
              </a:spcBef>
              <a:spcAft>
                <a:spcPts val="0"/>
              </a:spcAft>
              <a:buClr>
                <a:schemeClr val="dk1"/>
              </a:buClr>
              <a:buSzPct val="36469"/>
              <a:buFont typeface="Arial"/>
              <a:buNone/>
            </a:pPr>
            <a:r>
              <a:rPr lang="en-US" sz="3016" dirty="0"/>
              <a:t>17有人搬石头放在坑口，王用自己的玺和大臣的印，封闭那坑，使惩办但以理的事毫无更改。</a:t>
            </a:r>
            <a:endParaRPr sz="3016" dirty="0"/>
          </a:p>
          <a:p>
            <a:pPr marL="0" lvl="0" indent="0" algn="l" rtl="0">
              <a:lnSpc>
                <a:spcPct val="115000"/>
              </a:lnSpc>
              <a:spcBef>
                <a:spcPts val="1200"/>
              </a:spcBef>
              <a:spcAft>
                <a:spcPts val="0"/>
              </a:spcAft>
              <a:buClr>
                <a:schemeClr val="dk1"/>
              </a:buClr>
              <a:buSzPct val="36469"/>
              <a:buFont typeface="Arial"/>
              <a:buNone/>
            </a:pPr>
            <a:r>
              <a:rPr lang="en-US" sz="3016" dirty="0"/>
              <a:t>18王回宫，终夜禁食，无人拿乐器到他面前，并且睡不着觉。</a:t>
            </a:r>
            <a:endParaRPr sz="3016" dirty="0"/>
          </a:p>
          <a:p>
            <a:pPr marL="0" lvl="0" indent="0" algn="l" rtl="0">
              <a:lnSpc>
                <a:spcPct val="115000"/>
              </a:lnSpc>
              <a:spcBef>
                <a:spcPts val="1200"/>
              </a:spcBef>
              <a:spcAft>
                <a:spcPts val="0"/>
              </a:spcAft>
              <a:buClr>
                <a:schemeClr val="dk1"/>
              </a:buClr>
              <a:buSzPct val="36469"/>
              <a:buFont typeface="Arial"/>
              <a:buNone/>
            </a:pPr>
            <a:r>
              <a:rPr lang="en-US" sz="3016" dirty="0"/>
              <a:t>19次日黎明，王就起来，急忙往狮子坑那里去。</a:t>
            </a:r>
            <a:endParaRPr sz="3016" dirty="0"/>
          </a:p>
          <a:p>
            <a:pPr marL="0" lvl="0" indent="0" algn="l" rtl="0">
              <a:lnSpc>
                <a:spcPct val="115000"/>
              </a:lnSpc>
              <a:spcBef>
                <a:spcPts val="1200"/>
              </a:spcBef>
              <a:spcAft>
                <a:spcPts val="0"/>
              </a:spcAft>
              <a:buClr>
                <a:schemeClr val="dk1"/>
              </a:buClr>
              <a:buSzPct val="36469"/>
              <a:buFont typeface="Arial"/>
              <a:buNone/>
            </a:pPr>
            <a:r>
              <a:rPr lang="en-US" sz="3016" dirty="0"/>
              <a:t>20临近坑边，哀声呼叫但以理，对但以理说：永生神的仆人但以理啊，你所常事奉的神能救你脱离狮子么？</a:t>
            </a:r>
            <a:endParaRPr sz="3016" dirty="0"/>
          </a:p>
          <a:p>
            <a:pPr marL="228600" lvl="0" indent="-64135" algn="l" rtl="0">
              <a:lnSpc>
                <a:spcPct val="90000"/>
              </a:lnSpc>
              <a:spcBef>
                <a:spcPts val="1200"/>
              </a:spcBef>
              <a:spcAft>
                <a:spcPts val="0"/>
              </a:spcAft>
              <a:buClr>
                <a:schemeClr val="dk1"/>
              </a:buClr>
              <a:buSzPct val="92831"/>
              <a:buNone/>
            </a:pPr>
            <a:endParaRPr sz="3016" dirty="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8"/>
          <p:cNvSpPr txBox="1">
            <a:spLocks noGrp="1"/>
          </p:cNvSpPr>
          <p:nvPr>
            <p:ph type="body" idx="1"/>
          </p:nvPr>
        </p:nvSpPr>
        <p:spPr>
          <a:xfrm>
            <a:off x="838200" y="480561"/>
            <a:ext cx="5181600" cy="5896877"/>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US" b="1" dirty="0"/>
              <a:t>21 Daniel answered, “May the king live forever! 22 My God sent his angel, and he shut the mouths of the lions. They have not hurt me, because I was found innocent in his sight. Nor have I ever done any wrong before you, Your Majesty.”</a:t>
            </a:r>
            <a:endParaRPr dirty="0"/>
          </a:p>
          <a:p>
            <a:pPr marL="0" lvl="0" indent="0" algn="l" rtl="0">
              <a:lnSpc>
                <a:spcPct val="90000"/>
              </a:lnSpc>
              <a:spcBef>
                <a:spcPts val="1000"/>
              </a:spcBef>
              <a:spcAft>
                <a:spcPts val="0"/>
              </a:spcAft>
              <a:buClr>
                <a:schemeClr val="dk1"/>
              </a:buClr>
              <a:buSzPct val="100000"/>
              <a:buNone/>
            </a:pPr>
            <a:r>
              <a:rPr lang="en-US" b="1" dirty="0"/>
              <a:t>23 The king was overjoyed and gave orders to lift Daniel out of the den. And when Daniel was lifted from the den, no wound was found on him, because he had trusted in his God.</a:t>
            </a:r>
            <a:endParaRPr dirty="0"/>
          </a:p>
          <a:p>
            <a:pPr marL="0" lvl="0" indent="0" algn="l" rtl="0">
              <a:lnSpc>
                <a:spcPct val="90000"/>
              </a:lnSpc>
              <a:spcBef>
                <a:spcPts val="1000"/>
              </a:spcBef>
              <a:spcAft>
                <a:spcPts val="0"/>
              </a:spcAft>
              <a:buClr>
                <a:schemeClr val="dk1"/>
              </a:buClr>
              <a:buSzPct val="100000"/>
              <a:buNone/>
            </a:pPr>
            <a:r>
              <a:rPr lang="en-US" b="1" dirty="0"/>
              <a:t>24 At the king’s command, the men who had falsely accused Daniel were brought in and thrown into the lions’ den, along with their wives and children. And before they reached the floor of the den, the lions overpowered them and crushed all their bones.</a:t>
            </a:r>
            <a:endParaRPr dirty="0"/>
          </a:p>
          <a:p>
            <a:pPr marL="228600" lvl="0" indent="-77470" algn="l" rtl="0">
              <a:lnSpc>
                <a:spcPct val="90000"/>
              </a:lnSpc>
              <a:spcBef>
                <a:spcPts val="1000"/>
              </a:spcBef>
              <a:spcAft>
                <a:spcPts val="0"/>
              </a:spcAft>
              <a:buClr>
                <a:schemeClr val="dk1"/>
              </a:buClr>
              <a:buSzPct val="100000"/>
              <a:buNone/>
            </a:pPr>
            <a:endParaRPr dirty="0"/>
          </a:p>
        </p:txBody>
      </p:sp>
      <p:sp>
        <p:nvSpPr>
          <p:cNvPr id="128" name="Google Shape;128;p8"/>
          <p:cNvSpPr txBox="1">
            <a:spLocks noGrp="1"/>
          </p:cNvSpPr>
          <p:nvPr>
            <p:ph type="body" idx="2"/>
          </p:nvPr>
        </p:nvSpPr>
        <p:spPr>
          <a:xfrm>
            <a:off x="6172200" y="280086"/>
            <a:ext cx="5181600" cy="5896877"/>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1200"/>
              </a:spcBef>
              <a:spcAft>
                <a:spcPts val="0"/>
              </a:spcAft>
              <a:buClr>
                <a:schemeClr val="dk1"/>
              </a:buClr>
              <a:buSzPts val="935"/>
              <a:buFont typeface="Arial"/>
              <a:buNone/>
            </a:pPr>
            <a:r>
              <a:rPr lang="en-US" sz="2480" dirty="0"/>
              <a:t>21但以理对王说：愿王万岁！</a:t>
            </a:r>
            <a:endParaRPr sz="2480" dirty="0"/>
          </a:p>
          <a:p>
            <a:pPr marL="0" lvl="0" indent="0" algn="l" rtl="0">
              <a:lnSpc>
                <a:spcPct val="95000"/>
              </a:lnSpc>
              <a:spcBef>
                <a:spcPts val="1200"/>
              </a:spcBef>
              <a:spcAft>
                <a:spcPts val="0"/>
              </a:spcAft>
              <a:buClr>
                <a:schemeClr val="dk1"/>
              </a:buClr>
              <a:buSzPts val="935"/>
              <a:buFont typeface="Arial"/>
              <a:buNone/>
            </a:pPr>
            <a:r>
              <a:rPr lang="en-US" sz="2480" dirty="0"/>
              <a:t>22我的神差遣使者，封住狮子的口，叫狮子不伤我；因我在神面前无辜，我在王面前也没有行过亏损的事。</a:t>
            </a:r>
            <a:endParaRPr sz="2480" dirty="0"/>
          </a:p>
          <a:p>
            <a:pPr marL="0" lvl="0" indent="0" algn="l" rtl="0">
              <a:lnSpc>
                <a:spcPct val="95000"/>
              </a:lnSpc>
              <a:spcBef>
                <a:spcPts val="1200"/>
              </a:spcBef>
              <a:spcAft>
                <a:spcPts val="0"/>
              </a:spcAft>
              <a:buClr>
                <a:schemeClr val="dk1"/>
              </a:buClr>
              <a:buSzPts val="935"/>
              <a:buFont typeface="Arial"/>
              <a:buNone/>
            </a:pPr>
            <a:r>
              <a:rPr lang="en-US" sz="2480" dirty="0"/>
              <a:t>23王就甚喜乐，吩咐人将但以理从坑里系上来。于是但以理从坑里被系上来，身上毫无伤损，因为信靠他的神。</a:t>
            </a:r>
            <a:endParaRPr sz="2480" dirty="0"/>
          </a:p>
          <a:p>
            <a:pPr marL="0" lvl="0" indent="0" algn="l" rtl="0">
              <a:lnSpc>
                <a:spcPct val="95000"/>
              </a:lnSpc>
              <a:spcBef>
                <a:spcPts val="1200"/>
              </a:spcBef>
              <a:spcAft>
                <a:spcPts val="0"/>
              </a:spcAft>
              <a:buClr>
                <a:schemeClr val="dk1"/>
              </a:buClr>
              <a:buSzPts val="935"/>
              <a:buFont typeface="Arial"/>
              <a:buNone/>
            </a:pPr>
            <a:r>
              <a:rPr lang="en-US" sz="2480" dirty="0"/>
              <a:t>24王下令，人就把那些控告但以理的人，连他们的妻子儿女都带来，扔在狮子坑中。他们还没有到坑底，狮子就抓住他们，咬碎他们的骨头。</a:t>
            </a:r>
            <a:endParaRPr sz="2480" dirty="0"/>
          </a:p>
          <a:p>
            <a:pPr marL="228600" lvl="0" indent="-77470" algn="l" rtl="0">
              <a:lnSpc>
                <a:spcPct val="70000"/>
              </a:lnSpc>
              <a:spcBef>
                <a:spcPts val="1200"/>
              </a:spcBef>
              <a:spcAft>
                <a:spcPts val="0"/>
              </a:spcAft>
              <a:buClr>
                <a:schemeClr val="dk1"/>
              </a:buClr>
              <a:buSzPts val="2380"/>
              <a:buNone/>
            </a:pPr>
            <a:endParaRPr sz="2480" dirty="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9"/>
          <p:cNvSpPr txBox="1">
            <a:spLocks noGrp="1"/>
          </p:cNvSpPr>
          <p:nvPr>
            <p:ph type="body" idx="1"/>
          </p:nvPr>
        </p:nvSpPr>
        <p:spPr>
          <a:xfrm>
            <a:off x="838201" y="529989"/>
            <a:ext cx="5181600" cy="5798022"/>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b="1"/>
              <a:t>25 Then King Darius wrote to all the nations and peoples of every language in all the earth: “May you prosper greatly! 26 “I issue a decree that in every part of my kingdom people must fear and reverence the God of Daniel.</a:t>
            </a:r>
            <a:endParaRPr/>
          </a:p>
          <a:p>
            <a:pPr marL="0" lvl="0" indent="0" algn="l" rtl="0">
              <a:lnSpc>
                <a:spcPct val="90000"/>
              </a:lnSpc>
              <a:spcBef>
                <a:spcPts val="1000"/>
              </a:spcBef>
              <a:spcAft>
                <a:spcPts val="0"/>
              </a:spcAft>
              <a:buClr>
                <a:schemeClr val="dk1"/>
              </a:buClr>
              <a:buSzPct val="100000"/>
              <a:buNone/>
            </a:pPr>
            <a:r>
              <a:rPr lang="en-US" b="1"/>
              <a:t>“For he is the living God</a:t>
            </a:r>
            <a:br>
              <a:rPr lang="en-US" b="1"/>
            </a:br>
            <a:r>
              <a:rPr lang="en-US" b="1"/>
              <a:t>    and he endures forever;</a:t>
            </a:r>
            <a:br>
              <a:rPr lang="en-US" b="1"/>
            </a:br>
            <a:r>
              <a:rPr lang="en-US" b="1"/>
              <a:t>his kingdom will not be destroyed,</a:t>
            </a:r>
            <a:br>
              <a:rPr lang="en-US" b="1"/>
            </a:br>
            <a:r>
              <a:rPr lang="en-US" b="1"/>
              <a:t>    his dominion will never end.</a:t>
            </a:r>
            <a:br>
              <a:rPr lang="en-US" b="1"/>
            </a:br>
            <a:r>
              <a:rPr lang="en-US" b="1"/>
              <a:t>27 He rescues and he saves;</a:t>
            </a:r>
            <a:br>
              <a:rPr lang="en-US" b="1"/>
            </a:br>
            <a:r>
              <a:rPr lang="en-US" b="1"/>
              <a:t>    he performs signs and wonders</a:t>
            </a:r>
            <a:br>
              <a:rPr lang="en-US" b="1"/>
            </a:br>
            <a:r>
              <a:rPr lang="en-US" b="1"/>
              <a:t>    in the heavens and on the earth.</a:t>
            </a:r>
            <a:br>
              <a:rPr lang="en-US" b="1"/>
            </a:br>
            <a:r>
              <a:rPr lang="en-US" b="1"/>
              <a:t>He has rescued Daniel</a:t>
            </a:r>
            <a:br>
              <a:rPr lang="en-US" b="1"/>
            </a:br>
            <a:r>
              <a:rPr lang="en-US" b="1"/>
              <a:t>    from the power of the lions.”</a:t>
            </a:r>
            <a:endParaRPr/>
          </a:p>
          <a:p>
            <a:pPr marL="0" lvl="0" indent="0" algn="l" rtl="0">
              <a:lnSpc>
                <a:spcPct val="90000"/>
              </a:lnSpc>
              <a:spcBef>
                <a:spcPts val="1000"/>
              </a:spcBef>
              <a:spcAft>
                <a:spcPts val="0"/>
              </a:spcAft>
              <a:buClr>
                <a:schemeClr val="dk1"/>
              </a:buClr>
              <a:buSzPct val="100000"/>
              <a:buNone/>
            </a:pPr>
            <a:r>
              <a:rPr lang="en-US" b="1"/>
              <a:t>28 So Daniel prospered during the reign of Darius and the reign of Cyrus the Persian.</a:t>
            </a:r>
            <a:endParaRPr/>
          </a:p>
          <a:p>
            <a:pPr marL="228600" lvl="0" indent="-64135" algn="l" rtl="0">
              <a:lnSpc>
                <a:spcPct val="90000"/>
              </a:lnSpc>
              <a:spcBef>
                <a:spcPts val="1000"/>
              </a:spcBef>
              <a:spcAft>
                <a:spcPts val="0"/>
              </a:spcAft>
              <a:buClr>
                <a:schemeClr val="dk1"/>
              </a:buClr>
              <a:buSzPct val="100000"/>
              <a:buNone/>
            </a:pPr>
            <a:endParaRPr/>
          </a:p>
        </p:txBody>
      </p:sp>
      <p:sp>
        <p:nvSpPr>
          <p:cNvPr id="134" name="Google Shape;134;p9"/>
          <p:cNvSpPr txBox="1">
            <a:spLocks noGrp="1"/>
          </p:cNvSpPr>
          <p:nvPr>
            <p:ph type="body" idx="2"/>
          </p:nvPr>
        </p:nvSpPr>
        <p:spPr>
          <a:xfrm>
            <a:off x="6172200" y="378941"/>
            <a:ext cx="5181600" cy="5798022"/>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1200"/>
              </a:spcBef>
              <a:spcAft>
                <a:spcPts val="0"/>
              </a:spcAft>
              <a:buClr>
                <a:schemeClr val="dk1"/>
              </a:buClr>
              <a:buSzPts val="935"/>
              <a:buFont typeface="Arial"/>
              <a:buNone/>
            </a:pPr>
            <a:r>
              <a:rPr lang="en-US" sz="2480" dirty="0"/>
              <a:t>25那时，大利乌王传旨，晓谕住在全地各方、各国、各族的人说：愿你们大享平安！</a:t>
            </a:r>
            <a:endParaRPr sz="2480" dirty="0"/>
          </a:p>
          <a:p>
            <a:pPr marL="0" lvl="0" indent="0" algn="l" rtl="0">
              <a:lnSpc>
                <a:spcPct val="95000"/>
              </a:lnSpc>
              <a:spcBef>
                <a:spcPts val="1200"/>
              </a:spcBef>
              <a:spcAft>
                <a:spcPts val="0"/>
              </a:spcAft>
              <a:buClr>
                <a:schemeClr val="dk1"/>
              </a:buClr>
              <a:buSzPts val="935"/>
              <a:buFont typeface="Arial"/>
              <a:buNone/>
            </a:pPr>
            <a:r>
              <a:rPr lang="en-US" sz="2480" dirty="0"/>
              <a:t>26现在我降旨晓谕我所统辖的全国人民，要在但以理的神面前，战兢恐惧。因为他是永远长存的活神，他的国永不败坏；他的权柄永存无极！</a:t>
            </a:r>
            <a:endParaRPr sz="2480" dirty="0"/>
          </a:p>
          <a:p>
            <a:pPr marL="0" lvl="0" indent="0" algn="l" rtl="0">
              <a:lnSpc>
                <a:spcPct val="95000"/>
              </a:lnSpc>
              <a:spcBef>
                <a:spcPts val="1200"/>
              </a:spcBef>
              <a:spcAft>
                <a:spcPts val="0"/>
              </a:spcAft>
              <a:buClr>
                <a:schemeClr val="dk1"/>
              </a:buClr>
              <a:buSzPts val="935"/>
              <a:buFont typeface="Arial"/>
              <a:buNone/>
            </a:pPr>
            <a:r>
              <a:rPr lang="en-US" sz="2480" dirty="0"/>
              <a:t>27他护庇人，搭救人，在天上地下施行神迹奇事，救了但以理脱离狮子的口。</a:t>
            </a:r>
            <a:endParaRPr sz="2480" dirty="0"/>
          </a:p>
          <a:p>
            <a:pPr marL="0" lvl="0" indent="0" algn="l" rtl="0">
              <a:lnSpc>
                <a:spcPct val="95000"/>
              </a:lnSpc>
              <a:spcBef>
                <a:spcPts val="1200"/>
              </a:spcBef>
              <a:spcAft>
                <a:spcPts val="0"/>
              </a:spcAft>
              <a:buClr>
                <a:schemeClr val="dk1"/>
              </a:buClr>
              <a:buSzPts val="935"/>
              <a:buFont typeface="Arial"/>
              <a:buNone/>
            </a:pPr>
            <a:r>
              <a:rPr lang="en-US" sz="2480" dirty="0"/>
              <a:t>28如此，这但以理，当大利乌王在位的时候和波斯王古列在位的时候，大享亨通。</a:t>
            </a:r>
            <a:endParaRPr sz="2480" dirty="0"/>
          </a:p>
          <a:p>
            <a:pPr marL="228600" lvl="0" indent="-64135" algn="l" rtl="0">
              <a:lnSpc>
                <a:spcPct val="70000"/>
              </a:lnSpc>
              <a:spcBef>
                <a:spcPts val="1200"/>
              </a:spcBef>
              <a:spcAft>
                <a:spcPts val="0"/>
              </a:spcAft>
              <a:buClr>
                <a:schemeClr val="dk1"/>
              </a:buClr>
              <a:buSzPts val="2380"/>
              <a:buNone/>
            </a:pPr>
            <a:endParaRPr sz="2480" dirty="0"/>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29820</TotalTime>
  <Words>1845</Words>
  <Application>Microsoft Office PowerPoint</Application>
  <PresentationFormat>Widescreen</PresentationFormat>
  <Paragraphs>112</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3_Office Theme</vt:lpstr>
      <vt:lpstr>Daniel 但以理書 6:1–28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Qianqian Chen</dc:creator>
  <cp:lastModifiedBy>Eva Li</cp:lastModifiedBy>
  <cp:revision>441</cp:revision>
  <dcterms:created xsi:type="dcterms:W3CDTF">2018-06-05T19:05:47Z</dcterms:created>
  <dcterms:modified xsi:type="dcterms:W3CDTF">2026-03-01T23:03:58Z</dcterms:modified>
</cp:coreProperties>
</file>